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bookmarkIdSeed="2">
  <p:sldMasterIdLst>
    <p:sldMasterId id="2147483648" r:id="rId4"/>
  </p:sldMasterIdLst>
  <p:notesMasterIdLst>
    <p:notesMasterId r:id="rId32"/>
  </p:notesMasterIdLst>
  <p:handoutMasterIdLst>
    <p:handoutMasterId r:id="rId33"/>
  </p:handoutMasterIdLst>
  <p:sldIdLst>
    <p:sldId id="266" r:id="rId5"/>
    <p:sldId id="256" r:id="rId6"/>
    <p:sldId id="277" r:id="rId7"/>
    <p:sldId id="278" r:id="rId8"/>
    <p:sldId id="297" r:id="rId9"/>
    <p:sldId id="298" r:id="rId10"/>
    <p:sldId id="276" r:id="rId11"/>
    <p:sldId id="280" r:id="rId12"/>
    <p:sldId id="281" r:id="rId13"/>
    <p:sldId id="282" r:id="rId14"/>
    <p:sldId id="283" r:id="rId15"/>
    <p:sldId id="284" r:id="rId16"/>
    <p:sldId id="290" r:id="rId17"/>
    <p:sldId id="291" r:id="rId18"/>
    <p:sldId id="293" r:id="rId19"/>
    <p:sldId id="285" r:id="rId20"/>
    <p:sldId id="286" r:id="rId21"/>
    <p:sldId id="294" r:id="rId22"/>
    <p:sldId id="289" r:id="rId23"/>
    <p:sldId id="287" r:id="rId24"/>
    <p:sldId id="288" r:id="rId25"/>
    <p:sldId id="295" r:id="rId26"/>
    <p:sldId id="299" r:id="rId27"/>
    <p:sldId id="300" r:id="rId28"/>
    <p:sldId id="301" r:id="rId29"/>
    <p:sldId id="302" r:id="rId30"/>
    <p:sldId id="269" r:id="rId31"/>
  </p:sldIdLst>
  <p:sldSz cx="12192000" cy="6858000"/>
  <p:notesSz cx="6954838" cy="93091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userDrawn="1">
          <p15:clr>
            <a:srgbClr val="A4A3A4"/>
          </p15:clr>
        </p15:guide>
        <p15:guide id="6"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7DCE"/>
    <a:srgbClr val="BC7FBB"/>
    <a:srgbClr val="7FC6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274" autoAdjust="0"/>
  </p:normalViewPr>
  <p:slideViewPr>
    <p:cSldViewPr snapToGrid="0" showGuides="1">
      <p:cViewPr varScale="1">
        <p:scale>
          <a:sx n="63" d="100"/>
          <a:sy n="63" d="100"/>
        </p:scale>
        <p:origin x="84" y="324"/>
      </p:cViewPr>
      <p:guideLst>
        <p:guide pos="3840"/>
        <p:guide orient="horz" pos="2160"/>
      </p:guideLst>
    </p:cSldViewPr>
  </p:slideViewPr>
  <p:notesTextViewPr>
    <p:cViewPr>
      <p:scale>
        <a:sx n="1" d="1"/>
        <a:sy n="1" d="1"/>
      </p:scale>
      <p:origin x="0" y="0"/>
    </p:cViewPr>
  </p:notesTextViewPr>
  <p:notesViewPr>
    <p:cSldViewPr snapToGrid="0">
      <p:cViewPr varScale="1">
        <p:scale>
          <a:sx n="55" d="100"/>
          <a:sy n="55" d="100"/>
        </p:scale>
        <p:origin x="190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900" b="1" i="0" u="none" strike="noStrike" kern="1200" baseline="0">
                <a:solidFill>
                  <a:schemeClr val="dk1">
                    <a:lumMod val="75000"/>
                    <a:lumOff val="25000"/>
                  </a:schemeClr>
                </a:solidFill>
                <a:latin typeface="+mn-lt"/>
                <a:ea typeface="+mn-ea"/>
                <a:cs typeface="+mn-cs"/>
              </a:defRPr>
            </a:pPr>
            <a:r>
              <a:rPr lang="mn-MN" sz="900"/>
              <a:t>Тогтмол хугацаанд мэдээлэх мэдээллийг байршуулсан гүйцэтгэлийн хэрэгжилт /хувиар/</a:t>
            </a:r>
          </a:p>
        </c:rich>
      </c:tx>
      <c:overlay val="0"/>
      <c:spPr>
        <a:noFill/>
        <a:ln>
          <a:noFill/>
        </a:ln>
        <a:effectLst/>
      </c:spPr>
      <c:txPr>
        <a:bodyPr rot="0" spcFirstLastPara="1" vertOverflow="ellipsis" vert="horz" wrap="square" anchor="ctr" anchorCtr="1"/>
        <a:lstStyle/>
        <a:p>
          <a:pPr>
            <a:defRPr sz="9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manualLayout>
          <c:layoutTarget val="inner"/>
          <c:xMode val="edge"/>
          <c:yMode val="edge"/>
          <c:x val="0.49350827480913445"/>
          <c:y val="9.9374838141106162E-2"/>
          <c:w val="0.45337343437757904"/>
          <c:h val="0.81478051933996354"/>
        </c:manualLayout>
      </c:layout>
      <c:barChart>
        <c:barDir val="bar"/>
        <c:grouping val="clustered"/>
        <c:varyColors val="0"/>
        <c:ser>
          <c:idx val="0"/>
          <c:order val="0"/>
          <c:tx>
            <c:strRef>
              <c:f>'хавс-4'!$D$30</c:f>
              <c:strCache>
                <c:ptCount val="1"/>
                <c:pt idx="0">
                  <c:v>Хэрэгжилтийн хувь</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'хавс-4'!$C$31:$C$42</c:f>
              <c:strCache>
                <c:ptCount val="12"/>
                <c:pt idx="0">
                  <c:v>6.1.1 Тухайн жилийн төсөв </c:v>
                </c:pt>
                <c:pt idx="1">
                  <c:v>6.1.1. ОНХС-ийн төлөвлөгөө </c:v>
                </c:pt>
                <c:pt idx="2">
                  <c:v>6.1.1. ХАА-ны төлөвлөгөө </c:v>
                </c:pt>
                <c:pt idx="3">
                  <c:v>6.1.2. Хагас жилийн төсвийн гүйцэтгэл </c:v>
                </c:pt>
                <c:pt idx="4">
                  <c:v>6.1.2.Өмнөх оны төсв йн гүйцэтгэл</c:v>
                </c:pt>
                <c:pt idx="5">
                  <c:v>6.1.3. Дараа жилийн төсвийн төсөл </c:v>
                </c:pt>
                <c:pt idx="6">
                  <c:v>6.1.4. Санхүүгийн тайлан /хагас жил/</c:v>
                </c:pt>
                <c:pt idx="7">
                  <c:v>6.1.4. Санхүүгийн тайлан /жилийн эцсийн/</c:v>
                </c:pt>
                <c:pt idx="8">
                  <c:v>6.1.5. Аудитын дүгнэлт</c:v>
                </c:pt>
                <c:pt idx="9">
                  <c:v>6.1.5. Аудитын дүгнэлтээр авч хэрэгжүүлсэн арга хэмжээ</c:v>
                </c:pt>
                <c:pt idx="10">
                  <c:v>6.1.6. Төсвийн хэмнэлт хэтрэлт, түүний шалтгааны тайлбар</c:v>
                </c:pt>
                <c:pt idx="11">
                  <c:v>61.2 Төсвийн гүйцэтгэл</c:v>
                </c:pt>
              </c:strCache>
            </c:strRef>
          </c:cat>
          <c:val>
            <c:numRef>
              <c:f>'хавс-4'!$D$31:$D$42</c:f>
              <c:numCache>
                <c:formatCode>_(* #,##0.0_);_(* \(#,##0.0\);_(* "-"??_);_(@_)</c:formatCode>
                <c:ptCount val="12"/>
                <c:pt idx="0">
                  <c:v>82.191780821917803</c:v>
                </c:pt>
                <c:pt idx="1">
                  <c:v>68.75</c:v>
                </c:pt>
                <c:pt idx="2">
                  <c:v>90.909090909090907</c:v>
                </c:pt>
                <c:pt idx="3">
                  <c:v>93.220338983050837</c:v>
                </c:pt>
                <c:pt idx="4">
                  <c:v>96.045197740112997</c:v>
                </c:pt>
                <c:pt idx="5">
                  <c:v>69.491525423728817</c:v>
                </c:pt>
                <c:pt idx="6">
                  <c:v>87.570621468926561</c:v>
                </c:pt>
                <c:pt idx="7">
                  <c:v>81.25</c:v>
                </c:pt>
                <c:pt idx="8">
                  <c:v>83.333333333333343</c:v>
                </c:pt>
                <c:pt idx="9">
                  <c:v>80.571428571428569</c:v>
                </c:pt>
                <c:pt idx="10">
                  <c:v>46.067415730337082</c:v>
                </c:pt>
                <c:pt idx="11">
                  <c:v>97.00374531835206</c:v>
                </c:pt>
              </c:numCache>
            </c:numRef>
          </c:val>
          <c:extLst xmlns:c16r2="http://schemas.microsoft.com/office/drawing/2015/06/chart">
            <c:ext xmlns:c16="http://schemas.microsoft.com/office/drawing/2014/chart" uri="{C3380CC4-5D6E-409C-BE32-E72D297353CC}">
              <c16:uniqueId val="{00000000-4695-42D8-AE1B-8F4A79194BDC}"/>
            </c:ext>
          </c:extLst>
        </c:ser>
        <c:dLbls>
          <c:dLblPos val="inEnd"/>
          <c:showLegendKey val="0"/>
          <c:showVal val="1"/>
          <c:showCatName val="0"/>
          <c:showSerName val="0"/>
          <c:showPercent val="0"/>
          <c:showBubbleSize val="0"/>
        </c:dLbls>
        <c:gapWidth val="65"/>
        <c:axId val="258705696"/>
        <c:axId val="258706088"/>
      </c:barChart>
      <c:catAx>
        <c:axId val="258705696"/>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800" b="0" i="0" u="none" strike="noStrike" kern="1200" cap="all" baseline="0">
                <a:solidFill>
                  <a:schemeClr val="dk1">
                    <a:lumMod val="75000"/>
                    <a:lumOff val="25000"/>
                  </a:schemeClr>
                </a:solidFill>
                <a:latin typeface="+mn-lt"/>
                <a:ea typeface="+mn-ea"/>
                <a:cs typeface="+mn-cs"/>
              </a:defRPr>
            </a:pPr>
            <a:endParaRPr lang="en-US"/>
          </a:p>
        </c:txPr>
        <c:crossAx val="258706088"/>
        <c:crosses val="autoZero"/>
        <c:auto val="1"/>
        <c:lblAlgn val="ctr"/>
        <c:lblOffset val="100"/>
        <c:noMultiLvlLbl val="0"/>
      </c:catAx>
      <c:valAx>
        <c:axId val="258706088"/>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_(* #,##0.0_);_(* \(#,##0.0\);_(*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crossAx val="258705696"/>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title>
      <c:tx>
        <c:rich>
          <a:bodyPr rot="0" spcFirstLastPara="1" vertOverflow="ellipsis" vert="horz" wrap="square" anchor="ctr" anchorCtr="1"/>
          <a:lstStyle/>
          <a:p>
            <a:pPr>
              <a:defRPr sz="1400" b="1" i="0" u="none" strike="noStrike" kern="1200" baseline="0">
                <a:solidFill>
                  <a:schemeClr val="tx2"/>
                </a:solidFill>
                <a:latin typeface="+mn-lt"/>
                <a:ea typeface="+mn-ea"/>
                <a:cs typeface="+mn-cs"/>
              </a:defRPr>
            </a:pPr>
            <a:r>
              <a:rPr lang="en-US" sz="1400"/>
              <a:t>7 </a:t>
            </a:r>
            <a:r>
              <a:rPr lang="mn-MN" sz="1400"/>
              <a:t>хоногийн дотор тайлагнах мэдээлэл</a:t>
            </a:r>
            <a:endParaRPr lang="en-US" sz="1400"/>
          </a:p>
        </c:rich>
      </c:tx>
      <c:layout>
        <c:manualLayout>
          <c:xMode val="edge"/>
          <c:yMode val="edge"/>
          <c:x val="0.12016620677240206"/>
          <c:y val="1.47143150391339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2"/>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sp3d/>
          </c:spPr>
          <c:invertIfNegative val="0"/>
          <c:dLbls>
            <c:dLbl>
              <c:idx val="0"/>
              <c:layout>
                <c:manualLayout>
                  <c:x val="2.9411764705882353E-2"/>
                  <c:y val="-1.2038806787269997E-16"/>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7A46-4460-B05B-D6773624E81D}"/>
                </c:ext>
                <c:ext xmlns:c15="http://schemas.microsoft.com/office/drawing/2012/chart" uri="{CE6537A1-D6FC-4f65-9D91-7224C49458BB}"/>
              </c:extLst>
            </c:dLbl>
            <c:dLbl>
              <c:idx val="1"/>
              <c:layout>
                <c:manualLayout>
                  <c:x val="2.3174158157648343E-2"/>
                  <c:y val="-1.7683946109914774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7A46-4460-B05B-D6773624E81D}"/>
                </c:ext>
                <c:ext xmlns:c15="http://schemas.microsoft.com/office/drawing/2012/chart" uri="{CE6537A1-D6FC-4f65-9D91-7224C49458BB}"/>
              </c:extLst>
            </c:dLbl>
            <c:dLbl>
              <c:idx val="2"/>
              <c:layout>
                <c:manualLayout>
                  <c:x val="0"/>
                  <c:y val="-3.2833488710710245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7A46-4460-B05B-D6773624E81D}"/>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'хавс-3'!$D$35:$D$38</c:f>
              <c:strCache>
                <c:ptCount val="4"/>
                <c:pt idx="0">
                  <c:v>6.4.4. 5 сая төгрөгөөс дээш үнийн дүн бүхий худалдан авалтын мэдээлэл</c:v>
                </c:pt>
                <c:pt idx="1">
                  <c:v>6.4.5. Цалингийн зардлаас бусад 5 сая төгрөгөөс дээш үнийн дүн бүхий зарлагын мөнгөн гүйлгээ</c:v>
                </c:pt>
                <c:pt idx="2">
                  <c:v>6.4.5. 5 сая төгрөгөөс дээш үнийн дүн бүхий орлогын мөнгөн гүйлгээ</c:v>
                </c:pt>
                <c:pt idx="3">
                  <c:v>6.4.8Төсөв, өмч хөрөнгө, мөнгө зарцуулах шийдвэрийн мэдээлэл</c:v>
                </c:pt>
              </c:strCache>
            </c:strRef>
          </c:cat>
          <c:val>
            <c:numRef>
              <c:f>'хавс-3'!$E$35:$E$38</c:f>
              <c:numCache>
                <c:formatCode>0.0</c:formatCode>
                <c:ptCount val="4"/>
                <c:pt idx="0">
                  <c:v>97.950052082301596</c:v>
                </c:pt>
                <c:pt idx="1">
                  <c:v>97.541088432526308</c:v>
                </c:pt>
                <c:pt idx="2" formatCode="_(* #,##0.00_);_(* \(#,##0.00\);_(* &quot;-&quot;??_);_(@_)">
                  <c:v>99.82644963484789</c:v>
                </c:pt>
                <c:pt idx="3" formatCode="_(* #,##0.0_);_(* \(#,##0.0\);_(* &quot;-&quot;??_);_(@_)">
                  <c:v>77.286119785393609</c:v>
                </c:pt>
              </c:numCache>
            </c:numRef>
          </c:val>
          <c:extLst xmlns:c16r2="http://schemas.microsoft.com/office/drawing/2015/06/chart">
            <c:ext xmlns:c16="http://schemas.microsoft.com/office/drawing/2014/chart" uri="{C3380CC4-5D6E-409C-BE32-E72D297353CC}">
              <c16:uniqueId val="{00000003-7A46-4460-B05B-D6773624E81D}"/>
            </c:ext>
          </c:extLst>
        </c:ser>
        <c:dLbls>
          <c:showLegendKey val="0"/>
          <c:showVal val="1"/>
          <c:showCatName val="0"/>
          <c:showSerName val="0"/>
          <c:showPercent val="0"/>
          <c:showBubbleSize val="0"/>
        </c:dLbls>
        <c:gapWidth val="150"/>
        <c:shape val="box"/>
        <c:axId val="255663808"/>
        <c:axId val="261131360"/>
        <c:axId val="0"/>
      </c:bar3DChart>
      <c:catAx>
        <c:axId val="255663808"/>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2"/>
                </a:solidFill>
                <a:latin typeface="+mn-lt"/>
                <a:ea typeface="+mn-ea"/>
                <a:cs typeface="+mn-cs"/>
              </a:defRPr>
            </a:pPr>
            <a:endParaRPr lang="en-US"/>
          </a:p>
        </c:txPr>
        <c:crossAx val="261131360"/>
        <c:crosses val="autoZero"/>
        <c:auto val="1"/>
        <c:lblAlgn val="ctr"/>
        <c:lblOffset val="100"/>
        <c:noMultiLvlLbl val="0"/>
      </c:catAx>
      <c:valAx>
        <c:axId val="261131360"/>
        <c:scaling>
          <c:orientation val="minMax"/>
        </c:scaling>
        <c:delete val="0"/>
        <c:axPos val="b"/>
        <c:majorGridlines>
          <c:spPr>
            <a:ln w="9525" cap="flat" cmpd="sng" algn="ctr">
              <a:solidFill>
                <a:schemeClr val="tx2">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2556638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7">
  <a:schemeClr val="accent4"/>
</cs:colorStyle>
</file>

<file path=ppt/charts/style1.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9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diagrams/_rels/data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image" Target="../media/image5.png"/><Relationship Id="rId4" Type="http://schemas.openxmlformats.org/officeDocument/2006/relationships/image" Target="../media/image8.png"/></Relationships>
</file>

<file path=ppt/diagrams/_rels/drawing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8.png"/><Relationship Id="rId1" Type="http://schemas.openxmlformats.org/officeDocument/2006/relationships/image" Target="../media/image5.png"/><Relationship Id="rId4" Type="http://schemas.openxmlformats.org/officeDocument/2006/relationships/image" Target="../media/image7.pn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19F270-F225-4E84-AEFB-E68D2CAA89D7}" type="doc">
      <dgm:prSet loTypeId="urn:microsoft.com/office/officeart/2008/layout/HexagonCluster" loCatId="picture" qsTypeId="urn:microsoft.com/office/officeart/2005/8/quickstyle/simple1" qsCatId="simple" csTypeId="urn:microsoft.com/office/officeart/2005/8/colors/colorful2" csCatId="colorful" phldr="1"/>
      <dgm:spPr/>
      <dgm:t>
        <a:bodyPr/>
        <a:lstStyle/>
        <a:p>
          <a:endParaRPr lang="en-US"/>
        </a:p>
      </dgm:t>
    </dgm:pt>
    <dgm:pt modelId="{451FA26E-3FC0-4521-BFAB-116911DBB609}">
      <dgm:prSet phldrT="[Text]"/>
      <dgm:spPr/>
      <dgm:t>
        <a:bodyPr/>
        <a:lstStyle/>
        <a:p>
          <a:r>
            <a:rPr lang="mn-MN" dirty="0" smtClean="0">
              <a:latin typeface="Times New Roman" panose="02020603050405020304" pitchFamily="18" charset="0"/>
              <a:cs typeface="Times New Roman" panose="02020603050405020304" pitchFamily="18" charset="0"/>
            </a:rPr>
            <a:t>Хагас жил тутам</a:t>
          </a:r>
          <a:endParaRPr lang="en-US" dirty="0">
            <a:latin typeface="Times New Roman" panose="02020603050405020304" pitchFamily="18" charset="0"/>
            <a:cs typeface="Times New Roman" panose="02020603050405020304" pitchFamily="18" charset="0"/>
          </a:endParaRPr>
        </a:p>
      </dgm:t>
    </dgm:pt>
    <dgm:pt modelId="{F75F511D-5F19-44CA-9D07-3F3D2262E5AE}" type="parTrans" cxnId="{274C8E72-802B-4627-9FE6-FA7209A12558}">
      <dgm:prSet/>
      <dgm:spPr/>
      <dgm:t>
        <a:bodyPr/>
        <a:lstStyle/>
        <a:p>
          <a:endParaRPr lang="en-US">
            <a:latin typeface="Times New Roman" panose="02020603050405020304" pitchFamily="18" charset="0"/>
            <a:cs typeface="Times New Roman" panose="02020603050405020304" pitchFamily="18" charset="0"/>
          </a:endParaRPr>
        </a:p>
      </dgm:t>
    </dgm:pt>
    <dgm:pt modelId="{9000F814-BC55-492F-A13D-0B4A8C2FD469}" type="sibTrans" cxnId="{274C8E72-802B-4627-9FE6-FA7209A12558}">
      <dgm:prSet/>
      <dgm:spPr>
        <a:blipFill rotWithShape="1">
          <a:blip xmlns:r="http://schemas.openxmlformats.org/officeDocument/2006/relationships" r:embed="rId1"/>
          <a:stretch>
            <a:fillRect/>
          </a:stretch>
        </a:blipFill>
      </dgm:spPr>
      <dgm:t>
        <a:bodyPr/>
        <a:lstStyle/>
        <a:p>
          <a:endParaRPr lang="en-US">
            <a:latin typeface="Times New Roman" panose="02020603050405020304" pitchFamily="18" charset="0"/>
            <a:cs typeface="Times New Roman" panose="02020603050405020304" pitchFamily="18" charset="0"/>
          </a:endParaRPr>
        </a:p>
      </dgm:t>
    </dgm:pt>
    <dgm:pt modelId="{EE7F9806-4904-4225-9AE9-CDDAA287EEBD}">
      <dgm:prSet phldrT="[Text]"/>
      <dgm:spPr/>
      <dgm:t>
        <a:bodyPr/>
        <a:lstStyle/>
        <a:p>
          <a:r>
            <a:rPr lang="mn-MN" dirty="0" smtClean="0">
              <a:latin typeface="Times New Roman" panose="02020603050405020304" pitchFamily="18" charset="0"/>
              <a:cs typeface="Times New Roman" panose="02020603050405020304" pitchFamily="18" charset="0"/>
            </a:rPr>
            <a:t>Жилд 1 удаа</a:t>
          </a:r>
          <a:endParaRPr lang="en-US" dirty="0">
            <a:latin typeface="Times New Roman" panose="02020603050405020304" pitchFamily="18" charset="0"/>
            <a:cs typeface="Times New Roman" panose="02020603050405020304" pitchFamily="18" charset="0"/>
          </a:endParaRPr>
        </a:p>
      </dgm:t>
    </dgm:pt>
    <dgm:pt modelId="{5597389E-C9F8-4468-B112-866FBFC717EB}" type="parTrans" cxnId="{8455AF38-BA8D-4A3B-8187-177AC98BA518}">
      <dgm:prSet/>
      <dgm:spPr/>
      <dgm:t>
        <a:bodyPr/>
        <a:lstStyle/>
        <a:p>
          <a:endParaRPr lang="en-US">
            <a:latin typeface="Times New Roman" panose="02020603050405020304" pitchFamily="18" charset="0"/>
            <a:cs typeface="Times New Roman" panose="02020603050405020304" pitchFamily="18" charset="0"/>
          </a:endParaRPr>
        </a:p>
      </dgm:t>
    </dgm:pt>
    <dgm:pt modelId="{896B17D2-8E57-4238-B0D4-67F34E25DEF8}" type="sibTrans" cxnId="{8455AF38-BA8D-4A3B-8187-177AC98BA518}">
      <dgm:prSet/>
      <dgm:spPr>
        <a:blipFill rotWithShape="1">
          <a:blip xmlns:r="http://schemas.openxmlformats.org/officeDocument/2006/relationships" r:embed="rId2"/>
          <a:stretch>
            <a:fillRect/>
          </a:stretch>
        </a:blipFill>
      </dgm:spPr>
      <dgm:t>
        <a:bodyPr/>
        <a:lstStyle/>
        <a:p>
          <a:endParaRPr lang="en-US">
            <a:latin typeface="Times New Roman" panose="02020603050405020304" pitchFamily="18" charset="0"/>
            <a:cs typeface="Times New Roman" panose="02020603050405020304" pitchFamily="18" charset="0"/>
          </a:endParaRPr>
        </a:p>
      </dgm:t>
    </dgm:pt>
    <dgm:pt modelId="{BF192FDB-86C9-492E-9829-5932F3819FDE}">
      <dgm:prSet phldrT="[Text]"/>
      <dgm:spPr/>
      <dgm:t>
        <a:bodyPr/>
        <a:lstStyle/>
        <a:p>
          <a:r>
            <a:rPr lang="mn-MN" dirty="0" smtClean="0">
              <a:latin typeface="Times New Roman" panose="02020603050405020304" pitchFamily="18" charset="0"/>
              <a:cs typeface="Times New Roman" panose="02020603050405020304" pitchFamily="18" charset="0"/>
            </a:rPr>
            <a:t>7 хоногийн дотор</a:t>
          </a:r>
          <a:endParaRPr lang="en-US" dirty="0">
            <a:latin typeface="Times New Roman" panose="02020603050405020304" pitchFamily="18" charset="0"/>
            <a:cs typeface="Times New Roman" panose="02020603050405020304" pitchFamily="18" charset="0"/>
          </a:endParaRPr>
        </a:p>
      </dgm:t>
    </dgm:pt>
    <dgm:pt modelId="{53508AAE-057C-49D3-B075-B28944391253}" type="parTrans" cxnId="{C752B728-D2E2-46C4-A0EE-6043BB804EFE}">
      <dgm:prSet/>
      <dgm:spPr/>
      <dgm:t>
        <a:bodyPr/>
        <a:lstStyle/>
        <a:p>
          <a:endParaRPr lang="en-US">
            <a:latin typeface="Times New Roman" panose="02020603050405020304" pitchFamily="18" charset="0"/>
            <a:cs typeface="Times New Roman" panose="02020603050405020304" pitchFamily="18" charset="0"/>
          </a:endParaRPr>
        </a:p>
      </dgm:t>
    </dgm:pt>
    <dgm:pt modelId="{A2C8B1FA-C825-4E6C-AB70-48771B546B2D}" type="sibTrans" cxnId="{C752B728-D2E2-46C4-A0EE-6043BB804EFE}">
      <dgm:prSet/>
      <dgm:spPr>
        <a:blipFill rotWithShape="1">
          <a:blip xmlns:r="http://schemas.openxmlformats.org/officeDocument/2006/relationships" r:embed="rId3"/>
          <a:stretch>
            <a:fillRect/>
          </a:stretch>
        </a:blipFill>
      </dgm:spPr>
      <dgm:t>
        <a:bodyPr/>
        <a:lstStyle/>
        <a:p>
          <a:endParaRPr lang="en-US">
            <a:latin typeface="Times New Roman" panose="02020603050405020304" pitchFamily="18" charset="0"/>
            <a:cs typeface="Times New Roman" panose="02020603050405020304" pitchFamily="18" charset="0"/>
          </a:endParaRPr>
        </a:p>
      </dgm:t>
    </dgm:pt>
    <dgm:pt modelId="{1C686BB5-C4E1-46DB-B2A7-6536BE31FAF5}">
      <dgm:prSet/>
      <dgm:spPr/>
      <dgm:t>
        <a:bodyPr/>
        <a:lstStyle/>
        <a:p>
          <a:r>
            <a:rPr lang="mn-MN" dirty="0" smtClean="0">
              <a:latin typeface="Times New Roman" panose="02020603050405020304" pitchFamily="18" charset="0"/>
              <a:cs typeface="Times New Roman" panose="02020603050405020304" pitchFamily="18" charset="0"/>
            </a:rPr>
            <a:t>Улирал, сар тутам</a:t>
          </a:r>
          <a:endParaRPr lang="en-US" dirty="0">
            <a:latin typeface="Times New Roman" panose="02020603050405020304" pitchFamily="18" charset="0"/>
            <a:cs typeface="Times New Roman" panose="02020603050405020304" pitchFamily="18" charset="0"/>
          </a:endParaRPr>
        </a:p>
      </dgm:t>
    </dgm:pt>
    <dgm:pt modelId="{1D291073-FBED-40BD-B75F-97F63AB9DD10}" type="parTrans" cxnId="{88D4492D-6EA5-4261-BF22-A22EB48DD6A7}">
      <dgm:prSet/>
      <dgm:spPr/>
      <dgm:t>
        <a:bodyPr/>
        <a:lstStyle/>
        <a:p>
          <a:endParaRPr lang="en-US">
            <a:latin typeface="Times New Roman" panose="02020603050405020304" pitchFamily="18" charset="0"/>
            <a:cs typeface="Times New Roman" panose="02020603050405020304" pitchFamily="18" charset="0"/>
          </a:endParaRPr>
        </a:p>
      </dgm:t>
    </dgm:pt>
    <dgm:pt modelId="{FB9E4222-FDA6-43BD-88E0-0689FCFB153E}" type="sibTrans" cxnId="{88D4492D-6EA5-4261-BF22-A22EB48DD6A7}">
      <dgm:prSet/>
      <dgm:spPr>
        <a:blipFill rotWithShape="1">
          <a:blip xmlns:r="http://schemas.openxmlformats.org/officeDocument/2006/relationships" r:embed="rId4"/>
          <a:stretch>
            <a:fillRect/>
          </a:stretch>
        </a:blipFill>
      </dgm:spPr>
      <dgm:t>
        <a:bodyPr/>
        <a:lstStyle/>
        <a:p>
          <a:endParaRPr lang="en-US">
            <a:latin typeface="Times New Roman" panose="02020603050405020304" pitchFamily="18" charset="0"/>
            <a:cs typeface="Times New Roman" panose="02020603050405020304" pitchFamily="18" charset="0"/>
          </a:endParaRPr>
        </a:p>
      </dgm:t>
    </dgm:pt>
    <dgm:pt modelId="{30BB4476-B249-4C5A-BBF3-78CDCA5774C3}" type="pres">
      <dgm:prSet presAssocID="{0F19F270-F225-4E84-AEFB-E68D2CAA89D7}" presName="Name0" presStyleCnt="0">
        <dgm:presLayoutVars>
          <dgm:chMax val="21"/>
          <dgm:chPref val="21"/>
        </dgm:presLayoutVars>
      </dgm:prSet>
      <dgm:spPr/>
      <dgm:t>
        <a:bodyPr/>
        <a:lstStyle/>
        <a:p>
          <a:endParaRPr lang="en-US"/>
        </a:p>
      </dgm:t>
    </dgm:pt>
    <dgm:pt modelId="{6624FB16-6435-4360-9A9B-2A900BBCE078}" type="pres">
      <dgm:prSet presAssocID="{451FA26E-3FC0-4521-BFAB-116911DBB609}" presName="text1" presStyleCnt="0"/>
      <dgm:spPr/>
    </dgm:pt>
    <dgm:pt modelId="{80E4E084-C25C-4695-951B-60F4337FC09E}" type="pres">
      <dgm:prSet presAssocID="{451FA26E-3FC0-4521-BFAB-116911DBB609}" presName="textRepeatNode" presStyleLbl="alignNode1" presStyleIdx="0" presStyleCnt="4">
        <dgm:presLayoutVars>
          <dgm:chMax val="0"/>
          <dgm:chPref val="0"/>
          <dgm:bulletEnabled val="1"/>
        </dgm:presLayoutVars>
      </dgm:prSet>
      <dgm:spPr/>
      <dgm:t>
        <a:bodyPr/>
        <a:lstStyle/>
        <a:p>
          <a:endParaRPr lang="en-US"/>
        </a:p>
      </dgm:t>
    </dgm:pt>
    <dgm:pt modelId="{50C0ABD6-91C7-42F3-8229-D7652271C4F8}" type="pres">
      <dgm:prSet presAssocID="{451FA26E-3FC0-4521-BFAB-116911DBB609}" presName="textaccent1" presStyleCnt="0"/>
      <dgm:spPr/>
    </dgm:pt>
    <dgm:pt modelId="{B688BAA7-97CF-429A-8032-5B730309B43B}" type="pres">
      <dgm:prSet presAssocID="{451FA26E-3FC0-4521-BFAB-116911DBB609}" presName="accentRepeatNode" presStyleLbl="solidAlignAcc1" presStyleIdx="0" presStyleCnt="8"/>
      <dgm:spPr/>
    </dgm:pt>
    <dgm:pt modelId="{44509D45-751F-4F37-A476-77E3A03102E7}" type="pres">
      <dgm:prSet presAssocID="{9000F814-BC55-492F-A13D-0B4A8C2FD469}" presName="image1" presStyleCnt="0"/>
      <dgm:spPr/>
    </dgm:pt>
    <dgm:pt modelId="{6663CF09-F97D-4319-8CB0-33C9F2863810}" type="pres">
      <dgm:prSet presAssocID="{9000F814-BC55-492F-A13D-0B4A8C2FD469}" presName="imageRepeatNode" presStyleLbl="alignAcc1" presStyleIdx="0" presStyleCnt="4" custScaleX="81489" custScaleY="82817"/>
      <dgm:spPr/>
      <dgm:t>
        <a:bodyPr/>
        <a:lstStyle/>
        <a:p>
          <a:endParaRPr lang="en-US"/>
        </a:p>
      </dgm:t>
    </dgm:pt>
    <dgm:pt modelId="{0CE699F9-4242-467C-8D10-C659F05A2E73}" type="pres">
      <dgm:prSet presAssocID="{9000F814-BC55-492F-A13D-0B4A8C2FD469}" presName="imageaccent1" presStyleCnt="0"/>
      <dgm:spPr/>
    </dgm:pt>
    <dgm:pt modelId="{14C7FA58-3D8A-42DC-9FF1-F2BC632E113B}" type="pres">
      <dgm:prSet presAssocID="{9000F814-BC55-492F-A13D-0B4A8C2FD469}" presName="accentRepeatNode" presStyleLbl="solidAlignAcc1" presStyleIdx="1" presStyleCnt="8"/>
      <dgm:spPr/>
    </dgm:pt>
    <dgm:pt modelId="{A5EBED6C-CB0C-413F-A7B4-1CA0BA9D535B}" type="pres">
      <dgm:prSet presAssocID="{1C686BB5-C4E1-46DB-B2A7-6536BE31FAF5}" presName="text2" presStyleCnt="0"/>
      <dgm:spPr/>
    </dgm:pt>
    <dgm:pt modelId="{61AAD7C5-F2D4-4F19-8454-948F0D21E136}" type="pres">
      <dgm:prSet presAssocID="{1C686BB5-C4E1-46DB-B2A7-6536BE31FAF5}" presName="textRepeatNode" presStyleLbl="alignNode1" presStyleIdx="1" presStyleCnt="4">
        <dgm:presLayoutVars>
          <dgm:chMax val="0"/>
          <dgm:chPref val="0"/>
          <dgm:bulletEnabled val="1"/>
        </dgm:presLayoutVars>
      </dgm:prSet>
      <dgm:spPr/>
      <dgm:t>
        <a:bodyPr/>
        <a:lstStyle/>
        <a:p>
          <a:endParaRPr lang="en-US"/>
        </a:p>
      </dgm:t>
    </dgm:pt>
    <dgm:pt modelId="{0AF8B1DA-6822-432F-AA73-1BAF30E8EEE4}" type="pres">
      <dgm:prSet presAssocID="{1C686BB5-C4E1-46DB-B2A7-6536BE31FAF5}" presName="textaccent2" presStyleCnt="0"/>
      <dgm:spPr/>
    </dgm:pt>
    <dgm:pt modelId="{AF8D1E1E-45F1-4194-83BC-2DB5D52BD34E}" type="pres">
      <dgm:prSet presAssocID="{1C686BB5-C4E1-46DB-B2A7-6536BE31FAF5}" presName="accentRepeatNode" presStyleLbl="solidAlignAcc1" presStyleIdx="2" presStyleCnt="8"/>
      <dgm:spPr/>
    </dgm:pt>
    <dgm:pt modelId="{03C41DAE-5EEE-4283-A8CD-7AB8391ADE42}" type="pres">
      <dgm:prSet presAssocID="{FB9E4222-FDA6-43BD-88E0-0689FCFB153E}" presName="image2" presStyleCnt="0"/>
      <dgm:spPr/>
    </dgm:pt>
    <dgm:pt modelId="{40639C33-6E5E-4D67-93D5-6BC8DFCD9471}" type="pres">
      <dgm:prSet presAssocID="{FB9E4222-FDA6-43BD-88E0-0689FCFB153E}" presName="imageRepeatNode" presStyleLbl="alignAcc1" presStyleIdx="1" presStyleCnt="4" custScaleX="70186" custScaleY="64427"/>
      <dgm:spPr/>
      <dgm:t>
        <a:bodyPr/>
        <a:lstStyle/>
        <a:p>
          <a:endParaRPr lang="en-US"/>
        </a:p>
      </dgm:t>
    </dgm:pt>
    <dgm:pt modelId="{3A0565F0-90DC-4417-9889-A5E0028118CE}" type="pres">
      <dgm:prSet presAssocID="{FB9E4222-FDA6-43BD-88E0-0689FCFB153E}" presName="imageaccent2" presStyleCnt="0"/>
      <dgm:spPr/>
    </dgm:pt>
    <dgm:pt modelId="{C8E7051D-9640-4CD7-8BB7-92935E54B55C}" type="pres">
      <dgm:prSet presAssocID="{FB9E4222-FDA6-43BD-88E0-0689FCFB153E}" presName="accentRepeatNode" presStyleLbl="solidAlignAcc1" presStyleIdx="3" presStyleCnt="8"/>
      <dgm:spPr/>
    </dgm:pt>
    <dgm:pt modelId="{CF59D51C-9E55-485B-B8FE-B44D5EE82334}" type="pres">
      <dgm:prSet presAssocID="{EE7F9806-4904-4225-9AE9-CDDAA287EEBD}" presName="text3" presStyleCnt="0"/>
      <dgm:spPr/>
    </dgm:pt>
    <dgm:pt modelId="{597B344F-22FE-4CE2-A1C4-CD5C311AF170}" type="pres">
      <dgm:prSet presAssocID="{EE7F9806-4904-4225-9AE9-CDDAA287EEBD}" presName="textRepeatNode" presStyleLbl="alignNode1" presStyleIdx="2" presStyleCnt="4">
        <dgm:presLayoutVars>
          <dgm:chMax val="0"/>
          <dgm:chPref val="0"/>
          <dgm:bulletEnabled val="1"/>
        </dgm:presLayoutVars>
      </dgm:prSet>
      <dgm:spPr/>
      <dgm:t>
        <a:bodyPr/>
        <a:lstStyle/>
        <a:p>
          <a:endParaRPr lang="en-US"/>
        </a:p>
      </dgm:t>
    </dgm:pt>
    <dgm:pt modelId="{D7F72C7C-785A-4012-9CFE-258D76A709E4}" type="pres">
      <dgm:prSet presAssocID="{EE7F9806-4904-4225-9AE9-CDDAA287EEBD}" presName="textaccent3" presStyleCnt="0"/>
      <dgm:spPr/>
    </dgm:pt>
    <dgm:pt modelId="{70BAA5CD-E40B-4C71-85A5-C04CB12F83F1}" type="pres">
      <dgm:prSet presAssocID="{EE7F9806-4904-4225-9AE9-CDDAA287EEBD}" presName="accentRepeatNode" presStyleLbl="solidAlignAcc1" presStyleIdx="4" presStyleCnt="8"/>
      <dgm:spPr/>
    </dgm:pt>
    <dgm:pt modelId="{B21F18A4-F1C7-4656-8804-C5864F7E50AE}" type="pres">
      <dgm:prSet presAssocID="{896B17D2-8E57-4238-B0D4-67F34E25DEF8}" presName="image3" presStyleCnt="0"/>
      <dgm:spPr/>
    </dgm:pt>
    <dgm:pt modelId="{BACD92BD-6213-4C7D-A22A-95A572BBC796}" type="pres">
      <dgm:prSet presAssocID="{896B17D2-8E57-4238-B0D4-67F34E25DEF8}" presName="imageRepeatNode" presStyleLbl="alignAcc1" presStyleIdx="2" presStyleCnt="4" custScaleX="89109" custScaleY="97169"/>
      <dgm:spPr/>
      <dgm:t>
        <a:bodyPr/>
        <a:lstStyle/>
        <a:p>
          <a:endParaRPr lang="en-US"/>
        </a:p>
      </dgm:t>
    </dgm:pt>
    <dgm:pt modelId="{3259530C-5F05-4980-A9DA-76C2D0344B40}" type="pres">
      <dgm:prSet presAssocID="{896B17D2-8E57-4238-B0D4-67F34E25DEF8}" presName="imageaccent3" presStyleCnt="0"/>
      <dgm:spPr/>
    </dgm:pt>
    <dgm:pt modelId="{9B773F03-1956-4095-A0BA-69F54CA0D747}" type="pres">
      <dgm:prSet presAssocID="{896B17D2-8E57-4238-B0D4-67F34E25DEF8}" presName="accentRepeatNode" presStyleLbl="solidAlignAcc1" presStyleIdx="5" presStyleCnt="8"/>
      <dgm:spPr/>
    </dgm:pt>
    <dgm:pt modelId="{2DC968B0-116F-4766-8F89-9B1BDDD7228E}" type="pres">
      <dgm:prSet presAssocID="{BF192FDB-86C9-492E-9829-5932F3819FDE}" presName="text4" presStyleCnt="0"/>
      <dgm:spPr/>
    </dgm:pt>
    <dgm:pt modelId="{89FD88C8-CB2B-441C-A3AE-63183681EC80}" type="pres">
      <dgm:prSet presAssocID="{BF192FDB-86C9-492E-9829-5932F3819FDE}" presName="textRepeatNode" presStyleLbl="alignNode1" presStyleIdx="3" presStyleCnt="4">
        <dgm:presLayoutVars>
          <dgm:chMax val="0"/>
          <dgm:chPref val="0"/>
          <dgm:bulletEnabled val="1"/>
        </dgm:presLayoutVars>
      </dgm:prSet>
      <dgm:spPr/>
      <dgm:t>
        <a:bodyPr/>
        <a:lstStyle/>
        <a:p>
          <a:endParaRPr lang="en-US"/>
        </a:p>
      </dgm:t>
    </dgm:pt>
    <dgm:pt modelId="{C575FA82-3F36-4974-A278-8A1DEB692540}" type="pres">
      <dgm:prSet presAssocID="{BF192FDB-86C9-492E-9829-5932F3819FDE}" presName="textaccent4" presStyleCnt="0"/>
      <dgm:spPr/>
    </dgm:pt>
    <dgm:pt modelId="{C523E7F1-A170-4887-8275-D451C4E53366}" type="pres">
      <dgm:prSet presAssocID="{BF192FDB-86C9-492E-9829-5932F3819FDE}" presName="accentRepeatNode" presStyleLbl="solidAlignAcc1" presStyleIdx="6" presStyleCnt="8"/>
      <dgm:spPr/>
    </dgm:pt>
    <dgm:pt modelId="{99BA88AA-264D-4B21-A580-BC6E6AB11CCB}" type="pres">
      <dgm:prSet presAssocID="{A2C8B1FA-C825-4E6C-AB70-48771B546B2D}" presName="image4" presStyleCnt="0"/>
      <dgm:spPr/>
    </dgm:pt>
    <dgm:pt modelId="{3DBED7B9-A1B0-4670-B885-0A90E460914C}" type="pres">
      <dgm:prSet presAssocID="{A2C8B1FA-C825-4E6C-AB70-48771B546B2D}" presName="imageRepeatNode" presStyleLbl="alignAcc1" presStyleIdx="3" presStyleCnt="4" custScaleX="67294" custScaleY="62359"/>
      <dgm:spPr/>
      <dgm:t>
        <a:bodyPr/>
        <a:lstStyle/>
        <a:p>
          <a:endParaRPr lang="en-US"/>
        </a:p>
      </dgm:t>
    </dgm:pt>
    <dgm:pt modelId="{D5D1A96F-5C40-4D2A-A6BE-75D4C541B52D}" type="pres">
      <dgm:prSet presAssocID="{A2C8B1FA-C825-4E6C-AB70-48771B546B2D}" presName="imageaccent4" presStyleCnt="0"/>
      <dgm:spPr/>
    </dgm:pt>
    <dgm:pt modelId="{00244EAA-D53E-4CA7-A760-DFC6318B54C6}" type="pres">
      <dgm:prSet presAssocID="{A2C8B1FA-C825-4E6C-AB70-48771B546B2D}" presName="accentRepeatNode" presStyleLbl="solidAlignAcc1" presStyleIdx="7" presStyleCnt="8"/>
      <dgm:spPr/>
    </dgm:pt>
  </dgm:ptLst>
  <dgm:cxnLst>
    <dgm:cxn modelId="{41FE1CE6-FE98-4C94-927E-715A31EBEBE4}" type="presOf" srcId="{451FA26E-3FC0-4521-BFAB-116911DBB609}" destId="{80E4E084-C25C-4695-951B-60F4337FC09E}" srcOrd="0" destOrd="0" presId="urn:microsoft.com/office/officeart/2008/layout/HexagonCluster"/>
    <dgm:cxn modelId="{C7E0A787-6E26-470C-BA63-670D2C2D53C8}" type="presOf" srcId="{896B17D2-8E57-4238-B0D4-67F34E25DEF8}" destId="{BACD92BD-6213-4C7D-A22A-95A572BBC796}" srcOrd="0" destOrd="0" presId="urn:microsoft.com/office/officeart/2008/layout/HexagonCluster"/>
    <dgm:cxn modelId="{8455AF38-BA8D-4A3B-8187-177AC98BA518}" srcId="{0F19F270-F225-4E84-AEFB-E68D2CAA89D7}" destId="{EE7F9806-4904-4225-9AE9-CDDAA287EEBD}" srcOrd="2" destOrd="0" parTransId="{5597389E-C9F8-4468-B112-866FBFC717EB}" sibTransId="{896B17D2-8E57-4238-B0D4-67F34E25DEF8}"/>
    <dgm:cxn modelId="{C752B728-D2E2-46C4-A0EE-6043BB804EFE}" srcId="{0F19F270-F225-4E84-AEFB-E68D2CAA89D7}" destId="{BF192FDB-86C9-492E-9829-5932F3819FDE}" srcOrd="3" destOrd="0" parTransId="{53508AAE-057C-49D3-B075-B28944391253}" sibTransId="{A2C8B1FA-C825-4E6C-AB70-48771B546B2D}"/>
    <dgm:cxn modelId="{FFFF6792-57B1-43DE-A760-EF36238B47CE}" type="presOf" srcId="{9000F814-BC55-492F-A13D-0B4A8C2FD469}" destId="{6663CF09-F97D-4319-8CB0-33C9F2863810}" srcOrd="0" destOrd="0" presId="urn:microsoft.com/office/officeart/2008/layout/HexagonCluster"/>
    <dgm:cxn modelId="{274C8E72-802B-4627-9FE6-FA7209A12558}" srcId="{0F19F270-F225-4E84-AEFB-E68D2CAA89D7}" destId="{451FA26E-3FC0-4521-BFAB-116911DBB609}" srcOrd="0" destOrd="0" parTransId="{F75F511D-5F19-44CA-9D07-3F3D2262E5AE}" sibTransId="{9000F814-BC55-492F-A13D-0B4A8C2FD469}"/>
    <dgm:cxn modelId="{90F931D1-4F78-4C7D-8F22-1F80ADCE1167}" type="presOf" srcId="{1C686BB5-C4E1-46DB-B2A7-6536BE31FAF5}" destId="{61AAD7C5-F2D4-4F19-8454-948F0D21E136}" srcOrd="0" destOrd="0" presId="urn:microsoft.com/office/officeart/2008/layout/HexagonCluster"/>
    <dgm:cxn modelId="{F17E4F39-3CAE-4546-8E88-4ACFCF96A145}" type="presOf" srcId="{A2C8B1FA-C825-4E6C-AB70-48771B546B2D}" destId="{3DBED7B9-A1B0-4670-B885-0A90E460914C}" srcOrd="0" destOrd="0" presId="urn:microsoft.com/office/officeart/2008/layout/HexagonCluster"/>
    <dgm:cxn modelId="{1E9AA3DE-D70C-445C-8960-BD19D344D195}" type="presOf" srcId="{0F19F270-F225-4E84-AEFB-E68D2CAA89D7}" destId="{30BB4476-B249-4C5A-BBF3-78CDCA5774C3}" srcOrd="0" destOrd="0" presId="urn:microsoft.com/office/officeart/2008/layout/HexagonCluster"/>
    <dgm:cxn modelId="{88D4492D-6EA5-4261-BF22-A22EB48DD6A7}" srcId="{0F19F270-F225-4E84-AEFB-E68D2CAA89D7}" destId="{1C686BB5-C4E1-46DB-B2A7-6536BE31FAF5}" srcOrd="1" destOrd="0" parTransId="{1D291073-FBED-40BD-B75F-97F63AB9DD10}" sibTransId="{FB9E4222-FDA6-43BD-88E0-0689FCFB153E}"/>
    <dgm:cxn modelId="{A075A061-F0C2-44B4-8DDD-A81991BC41C1}" type="presOf" srcId="{BF192FDB-86C9-492E-9829-5932F3819FDE}" destId="{89FD88C8-CB2B-441C-A3AE-63183681EC80}" srcOrd="0" destOrd="0" presId="urn:microsoft.com/office/officeart/2008/layout/HexagonCluster"/>
    <dgm:cxn modelId="{D864140A-592C-43D8-BE9C-4A66E99C1E7C}" type="presOf" srcId="{FB9E4222-FDA6-43BD-88E0-0689FCFB153E}" destId="{40639C33-6E5E-4D67-93D5-6BC8DFCD9471}" srcOrd="0" destOrd="0" presId="urn:microsoft.com/office/officeart/2008/layout/HexagonCluster"/>
    <dgm:cxn modelId="{3F9478B6-2E1A-481E-8A39-7814CC5112B1}" type="presOf" srcId="{EE7F9806-4904-4225-9AE9-CDDAA287EEBD}" destId="{597B344F-22FE-4CE2-A1C4-CD5C311AF170}" srcOrd="0" destOrd="0" presId="urn:microsoft.com/office/officeart/2008/layout/HexagonCluster"/>
    <dgm:cxn modelId="{EEC7BFD9-E08B-4A29-ABA4-D6CF95C968DF}" type="presParOf" srcId="{30BB4476-B249-4C5A-BBF3-78CDCA5774C3}" destId="{6624FB16-6435-4360-9A9B-2A900BBCE078}" srcOrd="0" destOrd="0" presId="urn:microsoft.com/office/officeart/2008/layout/HexagonCluster"/>
    <dgm:cxn modelId="{3ECE13FC-1DD5-4C9F-A6D3-4A4F7C56499C}" type="presParOf" srcId="{6624FB16-6435-4360-9A9B-2A900BBCE078}" destId="{80E4E084-C25C-4695-951B-60F4337FC09E}" srcOrd="0" destOrd="0" presId="urn:microsoft.com/office/officeart/2008/layout/HexagonCluster"/>
    <dgm:cxn modelId="{D78F7870-546B-4F56-A676-5380BFD585B5}" type="presParOf" srcId="{30BB4476-B249-4C5A-BBF3-78CDCA5774C3}" destId="{50C0ABD6-91C7-42F3-8229-D7652271C4F8}" srcOrd="1" destOrd="0" presId="urn:microsoft.com/office/officeart/2008/layout/HexagonCluster"/>
    <dgm:cxn modelId="{68E4C35A-CFB8-4CDE-9592-66291C0327FE}" type="presParOf" srcId="{50C0ABD6-91C7-42F3-8229-D7652271C4F8}" destId="{B688BAA7-97CF-429A-8032-5B730309B43B}" srcOrd="0" destOrd="0" presId="urn:microsoft.com/office/officeart/2008/layout/HexagonCluster"/>
    <dgm:cxn modelId="{EE140C15-21A9-4EDF-A1AD-CFAB7DE09D6E}" type="presParOf" srcId="{30BB4476-B249-4C5A-BBF3-78CDCA5774C3}" destId="{44509D45-751F-4F37-A476-77E3A03102E7}" srcOrd="2" destOrd="0" presId="urn:microsoft.com/office/officeart/2008/layout/HexagonCluster"/>
    <dgm:cxn modelId="{906A0428-7C78-439D-B2CD-76F98A9A6488}" type="presParOf" srcId="{44509D45-751F-4F37-A476-77E3A03102E7}" destId="{6663CF09-F97D-4319-8CB0-33C9F2863810}" srcOrd="0" destOrd="0" presId="urn:microsoft.com/office/officeart/2008/layout/HexagonCluster"/>
    <dgm:cxn modelId="{2EDCCD87-8EF0-4FD8-BCF1-F6E85C79070A}" type="presParOf" srcId="{30BB4476-B249-4C5A-BBF3-78CDCA5774C3}" destId="{0CE699F9-4242-467C-8D10-C659F05A2E73}" srcOrd="3" destOrd="0" presId="urn:microsoft.com/office/officeart/2008/layout/HexagonCluster"/>
    <dgm:cxn modelId="{E9982777-9282-4C45-A268-57ED06841687}" type="presParOf" srcId="{0CE699F9-4242-467C-8D10-C659F05A2E73}" destId="{14C7FA58-3D8A-42DC-9FF1-F2BC632E113B}" srcOrd="0" destOrd="0" presId="urn:microsoft.com/office/officeart/2008/layout/HexagonCluster"/>
    <dgm:cxn modelId="{177DE0B9-36AD-4885-90FA-BE01E3AA96B5}" type="presParOf" srcId="{30BB4476-B249-4C5A-BBF3-78CDCA5774C3}" destId="{A5EBED6C-CB0C-413F-A7B4-1CA0BA9D535B}" srcOrd="4" destOrd="0" presId="urn:microsoft.com/office/officeart/2008/layout/HexagonCluster"/>
    <dgm:cxn modelId="{F9AF195E-1ACE-466D-807B-104AFA2ECF09}" type="presParOf" srcId="{A5EBED6C-CB0C-413F-A7B4-1CA0BA9D535B}" destId="{61AAD7C5-F2D4-4F19-8454-948F0D21E136}" srcOrd="0" destOrd="0" presId="urn:microsoft.com/office/officeart/2008/layout/HexagonCluster"/>
    <dgm:cxn modelId="{8D273C5A-0A58-428E-99BD-F09A3EB78C1B}" type="presParOf" srcId="{30BB4476-B249-4C5A-BBF3-78CDCA5774C3}" destId="{0AF8B1DA-6822-432F-AA73-1BAF30E8EEE4}" srcOrd="5" destOrd="0" presId="urn:microsoft.com/office/officeart/2008/layout/HexagonCluster"/>
    <dgm:cxn modelId="{60AE7398-B874-42B7-BF19-734889BBEF35}" type="presParOf" srcId="{0AF8B1DA-6822-432F-AA73-1BAF30E8EEE4}" destId="{AF8D1E1E-45F1-4194-83BC-2DB5D52BD34E}" srcOrd="0" destOrd="0" presId="urn:microsoft.com/office/officeart/2008/layout/HexagonCluster"/>
    <dgm:cxn modelId="{5DF3490E-7A43-4022-8BB0-A80FDFCB7D90}" type="presParOf" srcId="{30BB4476-B249-4C5A-BBF3-78CDCA5774C3}" destId="{03C41DAE-5EEE-4283-A8CD-7AB8391ADE42}" srcOrd="6" destOrd="0" presId="urn:microsoft.com/office/officeart/2008/layout/HexagonCluster"/>
    <dgm:cxn modelId="{CBDAB307-6AF7-45A8-A3C8-1CC5620398EA}" type="presParOf" srcId="{03C41DAE-5EEE-4283-A8CD-7AB8391ADE42}" destId="{40639C33-6E5E-4D67-93D5-6BC8DFCD9471}" srcOrd="0" destOrd="0" presId="urn:microsoft.com/office/officeart/2008/layout/HexagonCluster"/>
    <dgm:cxn modelId="{92D18CF7-3BC7-4A34-AE5F-688DBF9AA3E8}" type="presParOf" srcId="{30BB4476-B249-4C5A-BBF3-78CDCA5774C3}" destId="{3A0565F0-90DC-4417-9889-A5E0028118CE}" srcOrd="7" destOrd="0" presId="urn:microsoft.com/office/officeart/2008/layout/HexagonCluster"/>
    <dgm:cxn modelId="{F60D3545-8824-404B-9534-96C88E91BA04}" type="presParOf" srcId="{3A0565F0-90DC-4417-9889-A5E0028118CE}" destId="{C8E7051D-9640-4CD7-8BB7-92935E54B55C}" srcOrd="0" destOrd="0" presId="urn:microsoft.com/office/officeart/2008/layout/HexagonCluster"/>
    <dgm:cxn modelId="{6A9924F2-3BF0-49DE-ADC8-AF0711A5CE4F}" type="presParOf" srcId="{30BB4476-B249-4C5A-BBF3-78CDCA5774C3}" destId="{CF59D51C-9E55-485B-B8FE-B44D5EE82334}" srcOrd="8" destOrd="0" presId="urn:microsoft.com/office/officeart/2008/layout/HexagonCluster"/>
    <dgm:cxn modelId="{36D2DB43-569E-45DE-90F2-46A7244B2DB1}" type="presParOf" srcId="{CF59D51C-9E55-485B-B8FE-B44D5EE82334}" destId="{597B344F-22FE-4CE2-A1C4-CD5C311AF170}" srcOrd="0" destOrd="0" presId="urn:microsoft.com/office/officeart/2008/layout/HexagonCluster"/>
    <dgm:cxn modelId="{346D2FE3-D7A2-4ED5-8115-0D037589C201}" type="presParOf" srcId="{30BB4476-B249-4C5A-BBF3-78CDCA5774C3}" destId="{D7F72C7C-785A-4012-9CFE-258D76A709E4}" srcOrd="9" destOrd="0" presId="urn:microsoft.com/office/officeart/2008/layout/HexagonCluster"/>
    <dgm:cxn modelId="{2D6F3973-67E9-4EDA-B814-9F0A69E6D799}" type="presParOf" srcId="{D7F72C7C-785A-4012-9CFE-258D76A709E4}" destId="{70BAA5CD-E40B-4C71-85A5-C04CB12F83F1}" srcOrd="0" destOrd="0" presId="urn:microsoft.com/office/officeart/2008/layout/HexagonCluster"/>
    <dgm:cxn modelId="{D009A90A-31A3-46BD-A96A-EE73402EEBD7}" type="presParOf" srcId="{30BB4476-B249-4C5A-BBF3-78CDCA5774C3}" destId="{B21F18A4-F1C7-4656-8804-C5864F7E50AE}" srcOrd="10" destOrd="0" presId="urn:microsoft.com/office/officeart/2008/layout/HexagonCluster"/>
    <dgm:cxn modelId="{B3BBC508-E0BA-4C9E-B0EB-583DC900480A}" type="presParOf" srcId="{B21F18A4-F1C7-4656-8804-C5864F7E50AE}" destId="{BACD92BD-6213-4C7D-A22A-95A572BBC796}" srcOrd="0" destOrd="0" presId="urn:microsoft.com/office/officeart/2008/layout/HexagonCluster"/>
    <dgm:cxn modelId="{1780B445-E027-4D70-893A-C95371FA1DE4}" type="presParOf" srcId="{30BB4476-B249-4C5A-BBF3-78CDCA5774C3}" destId="{3259530C-5F05-4980-A9DA-76C2D0344B40}" srcOrd="11" destOrd="0" presId="urn:microsoft.com/office/officeart/2008/layout/HexagonCluster"/>
    <dgm:cxn modelId="{D7C0A80D-3E48-4674-A077-97E75C01E649}" type="presParOf" srcId="{3259530C-5F05-4980-A9DA-76C2D0344B40}" destId="{9B773F03-1956-4095-A0BA-69F54CA0D747}" srcOrd="0" destOrd="0" presId="urn:microsoft.com/office/officeart/2008/layout/HexagonCluster"/>
    <dgm:cxn modelId="{045BE42E-B8C1-4776-AD0D-83D0D0419E8E}" type="presParOf" srcId="{30BB4476-B249-4C5A-BBF3-78CDCA5774C3}" destId="{2DC968B0-116F-4766-8F89-9B1BDDD7228E}" srcOrd="12" destOrd="0" presId="urn:microsoft.com/office/officeart/2008/layout/HexagonCluster"/>
    <dgm:cxn modelId="{7007BAE8-76E9-4852-A0CC-1C8E200CEFEA}" type="presParOf" srcId="{2DC968B0-116F-4766-8F89-9B1BDDD7228E}" destId="{89FD88C8-CB2B-441C-A3AE-63183681EC80}" srcOrd="0" destOrd="0" presId="urn:microsoft.com/office/officeart/2008/layout/HexagonCluster"/>
    <dgm:cxn modelId="{D857F662-3525-4EC7-A7F6-518837F23D2D}" type="presParOf" srcId="{30BB4476-B249-4C5A-BBF3-78CDCA5774C3}" destId="{C575FA82-3F36-4974-A278-8A1DEB692540}" srcOrd="13" destOrd="0" presId="urn:microsoft.com/office/officeart/2008/layout/HexagonCluster"/>
    <dgm:cxn modelId="{B7CA83D7-2176-4802-8B05-024A608C7F44}" type="presParOf" srcId="{C575FA82-3F36-4974-A278-8A1DEB692540}" destId="{C523E7F1-A170-4887-8275-D451C4E53366}" srcOrd="0" destOrd="0" presId="urn:microsoft.com/office/officeart/2008/layout/HexagonCluster"/>
    <dgm:cxn modelId="{E9BB34D0-1BCF-45F3-AC9A-43A21E3EB7F8}" type="presParOf" srcId="{30BB4476-B249-4C5A-BBF3-78CDCA5774C3}" destId="{99BA88AA-264D-4B21-A580-BC6E6AB11CCB}" srcOrd="14" destOrd="0" presId="urn:microsoft.com/office/officeart/2008/layout/HexagonCluster"/>
    <dgm:cxn modelId="{A7BBAC3D-DC63-4516-8C88-6555845EADB9}" type="presParOf" srcId="{99BA88AA-264D-4B21-A580-BC6E6AB11CCB}" destId="{3DBED7B9-A1B0-4670-B885-0A90E460914C}" srcOrd="0" destOrd="0" presId="urn:microsoft.com/office/officeart/2008/layout/HexagonCluster"/>
    <dgm:cxn modelId="{794774DE-43DE-40AD-A3DC-AFDB34955BE7}" type="presParOf" srcId="{30BB4476-B249-4C5A-BBF3-78CDCA5774C3}" destId="{D5D1A96F-5C40-4D2A-A6BE-75D4C541B52D}" srcOrd="15" destOrd="0" presId="urn:microsoft.com/office/officeart/2008/layout/HexagonCluster"/>
    <dgm:cxn modelId="{24E59D25-D1E9-49E6-8470-E35C3B6DC2E4}" type="presParOf" srcId="{D5D1A96F-5C40-4D2A-A6BE-75D4C541B52D}" destId="{00244EAA-D53E-4CA7-A760-DFC6318B54C6}" srcOrd="0" destOrd="0" presId="urn:microsoft.com/office/officeart/2008/layout/Hexagon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32F8C31-097F-4B54-B2BE-BBE5EC248A7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37A75B05-200A-4EF0-94C8-C109E8EAB55A}">
      <dgm:prSet phldrT="[Text]"/>
      <dgm:spPr/>
      <dgm:t>
        <a:bodyPr/>
        <a:lstStyle/>
        <a:p>
          <a:r>
            <a:rPr lang="mn-MN" dirty="0" smtClean="0"/>
            <a:t>Жилд нэг удаа /8 төрөл/</a:t>
          </a:r>
          <a:endParaRPr lang="en-US" dirty="0"/>
        </a:p>
      </dgm:t>
    </dgm:pt>
    <dgm:pt modelId="{56C21CAF-A154-4F3B-AF4D-016F13FFEC77}" type="parTrans" cxnId="{EF3C8ADE-6240-46D8-950B-C5117957BB48}">
      <dgm:prSet/>
      <dgm:spPr/>
      <dgm:t>
        <a:bodyPr/>
        <a:lstStyle/>
        <a:p>
          <a:endParaRPr lang="en-US"/>
        </a:p>
      </dgm:t>
    </dgm:pt>
    <dgm:pt modelId="{BDD8892F-3AFA-4857-8B2A-7D3670FB5F26}" type="sibTrans" cxnId="{EF3C8ADE-6240-46D8-950B-C5117957BB48}">
      <dgm:prSet/>
      <dgm:spPr/>
      <dgm:t>
        <a:bodyPr/>
        <a:lstStyle/>
        <a:p>
          <a:endParaRPr lang="en-US"/>
        </a:p>
      </dgm:t>
    </dgm:pt>
    <dgm:pt modelId="{36387735-2EAB-4D82-98F3-5D0997FEE52D}">
      <dgm:prSet phldrT="[Text]" custT="1"/>
      <dgm:spPr/>
      <dgm:t>
        <a:bodyPr/>
        <a:lstStyle/>
        <a:p>
          <a:r>
            <a:rPr lang="mn-MN" sz="900" dirty="0" smtClean="0">
              <a:solidFill>
                <a:srgbClr val="333333"/>
              </a:solidFill>
              <a:latin typeface="Arial" panose="020B0604020202020204" pitchFamily="34" charset="0"/>
            </a:rPr>
            <a:t>Тухайн жилийн төсөв, /01-р сарын 10-ны өдрийн дотор/</a:t>
          </a:r>
          <a:endParaRPr lang="en-US" sz="900" dirty="0"/>
        </a:p>
      </dgm:t>
    </dgm:pt>
    <dgm:pt modelId="{941843E6-8374-4427-899B-4B39D3A3D862}" type="parTrans" cxnId="{0DC281FD-6197-47D3-B1D8-BFDB25E304B0}">
      <dgm:prSet/>
      <dgm:spPr/>
      <dgm:t>
        <a:bodyPr/>
        <a:lstStyle/>
        <a:p>
          <a:endParaRPr lang="en-US"/>
        </a:p>
      </dgm:t>
    </dgm:pt>
    <dgm:pt modelId="{DE8A729D-F6C2-4321-B61C-A78237A5E4E5}" type="sibTrans" cxnId="{0DC281FD-6197-47D3-B1D8-BFDB25E304B0}">
      <dgm:prSet/>
      <dgm:spPr/>
      <dgm:t>
        <a:bodyPr/>
        <a:lstStyle/>
        <a:p>
          <a:endParaRPr lang="en-US"/>
        </a:p>
      </dgm:t>
    </dgm:pt>
    <dgm:pt modelId="{A03FAD40-D921-4CA5-9FD4-298183739B72}">
      <dgm:prSet phldrT="[Text]" custT="1"/>
      <dgm:spPr/>
      <dgm:t>
        <a:bodyPr/>
        <a:lstStyle/>
        <a:p>
          <a:r>
            <a:rPr lang="mn-MN" sz="900" dirty="0" smtClean="0"/>
            <a:t>Төсвийн төсөл /09 дүгээр сарын 15-ны өдрийн дотор/</a:t>
          </a:r>
          <a:endParaRPr lang="en-US" sz="900" dirty="0"/>
        </a:p>
      </dgm:t>
    </dgm:pt>
    <dgm:pt modelId="{4BF85FA8-636D-4C7B-B698-EB6F15DA649B}" type="parTrans" cxnId="{726FC52E-3FBD-4414-ADAD-6F2A1DA4B726}">
      <dgm:prSet/>
      <dgm:spPr/>
      <dgm:t>
        <a:bodyPr/>
        <a:lstStyle/>
        <a:p>
          <a:endParaRPr lang="en-US"/>
        </a:p>
      </dgm:t>
    </dgm:pt>
    <dgm:pt modelId="{14FCFA64-6B2C-47F2-8253-711909092AA6}" type="sibTrans" cxnId="{726FC52E-3FBD-4414-ADAD-6F2A1DA4B726}">
      <dgm:prSet/>
      <dgm:spPr/>
      <dgm:t>
        <a:bodyPr/>
        <a:lstStyle/>
        <a:p>
          <a:endParaRPr lang="en-US"/>
        </a:p>
      </dgm:t>
    </dgm:pt>
    <dgm:pt modelId="{736F211A-D412-4862-9EB6-3077D05B1EEF}">
      <dgm:prSet phldrT="[Text]"/>
      <dgm:spPr/>
      <dgm:t>
        <a:bodyPr/>
        <a:lstStyle/>
        <a:p>
          <a:r>
            <a:rPr lang="mn-MN" dirty="0" smtClean="0"/>
            <a:t>Хагас жил тутамд /3 төрөл/</a:t>
          </a:r>
          <a:endParaRPr lang="en-US" dirty="0"/>
        </a:p>
      </dgm:t>
    </dgm:pt>
    <dgm:pt modelId="{2E636ECA-07F0-429C-B23F-C52369C96573}" type="parTrans" cxnId="{8E12F07B-3436-4D9F-BAD9-6622F099A74C}">
      <dgm:prSet/>
      <dgm:spPr/>
      <dgm:t>
        <a:bodyPr/>
        <a:lstStyle/>
        <a:p>
          <a:endParaRPr lang="en-US"/>
        </a:p>
      </dgm:t>
    </dgm:pt>
    <dgm:pt modelId="{6810F443-3CEA-43B3-B0D2-A4A929BB08C2}" type="sibTrans" cxnId="{8E12F07B-3436-4D9F-BAD9-6622F099A74C}">
      <dgm:prSet/>
      <dgm:spPr/>
      <dgm:t>
        <a:bodyPr/>
        <a:lstStyle/>
        <a:p>
          <a:endParaRPr lang="en-US"/>
        </a:p>
      </dgm:t>
    </dgm:pt>
    <dgm:pt modelId="{47E6A060-5496-4B73-B171-59A57206451C}">
      <dgm:prSet phldrT="[Text]" custT="1"/>
      <dgm:spPr/>
      <dgm:t>
        <a:bodyPr/>
        <a:lstStyle/>
        <a:p>
          <a:r>
            <a:rPr lang="mn-MN" sz="1200" dirty="0" smtClean="0"/>
            <a:t>Хагас жилийн төсвийн гүйцэтгэл /08-р сарын 15-ны өдрийн дотор/</a:t>
          </a:r>
          <a:endParaRPr lang="en-US" sz="1200" dirty="0"/>
        </a:p>
      </dgm:t>
    </dgm:pt>
    <dgm:pt modelId="{383DC638-713B-43F9-9DE5-2A5F5A54F336}" type="parTrans" cxnId="{99C57AAA-E4BD-463E-9605-7D798FE1EC23}">
      <dgm:prSet/>
      <dgm:spPr/>
      <dgm:t>
        <a:bodyPr/>
        <a:lstStyle/>
        <a:p>
          <a:endParaRPr lang="en-US"/>
        </a:p>
      </dgm:t>
    </dgm:pt>
    <dgm:pt modelId="{4C2C3D14-4F83-4869-A83E-84A6E0359BAD}" type="sibTrans" cxnId="{99C57AAA-E4BD-463E-9605-7D798FE1EC23}">
      <dgm:prSet/>
      <dgm:spPr/>
      <dgm:t>
        <a:bodyPr/>
        <a:lstStyle/>
        <a:p>
          <a:endParaRPr lang="en-US"/>
        </a:p>
      </dgm:t>
    </dgm:pt>
    <dgm:pt modelId="{184F468A-C122-4187-8D85-10237647AF83}">
      <dgm:prSet phldrT="[Text]"/>
      <dgm:spPr/>
      <dgm:t>
        <a:bodyPr/>
        <a:lstStyle/>
        <a:p>
          <a:r>
            <a:rPr lang="mn-MN" dirty="0" smtClean="0"/>
            <a:t>Улирал, сар тутам /11 төрөл/</a:t>
          </a:r>
          <a:endParaRPr lang="en-US" dirty="0"/>
        </a:p>
      </dgm:t>
    </dgm:pt>
    <dgm:pt modelId="{4133747B-D390-4AAB-9852-FBF1E7DD9F30}" type="parTrans" cxnId="{905670C3-B51C-471F-B0BE-EEBAB9D9B8CE}">
      <dgm:prSet/>
      <dgm:spPr/>
      <dgm:t>
        <a:bodyPr/>
        <a:lstStyle/>
        <a:p>
          <a:endParaRPr lang="en-US"/>
        </a:p>
      </dgm:t>
    </dgm:pt>
    <dgm:pt modelId="{B517879C-19E9-4772-AADB-CD0A448010C4}" type="sibTrans" cxnId="{905670C3-B51C-471F-B0BE-EEBAB9D9B8CE}">
      <dgm:prSet/>
      <dgm:spPr/>
      <dgm:t>
        <a:bodyPr/>
        <a:lstStyle/>
        <a:p>
          <a:endParaRPr lang="en-US"/>
        </a:p>
      </dgm:t>
    </dgm:pt>
    <dgm:pt modelId="{A5FA47DA-0D8C-4D45-89BF-C8E7109A6BF8}">
      <dgm:prSet phldrT="[Text]" custT="1"/>
      <dgm:spPr/>
      <dgm:t>
        <a:bodyPr/>
        <a:lstStyle/>
        <a:p>
          <a:r>
            <a:rPr lang="mn-MN" sz="1400" dirty="0" smtClean="0"/>
            <a:t>Төсвийн гүйцэтгэлийн мэдээ /Сар бүрийн 8-ны дотор/</a:t>
          </a:r>
          <a:endParaRPr lang="en-US" sz="1400" dirty="0"/>
        </a:p>
      </dgm:t>
    </dgm:pt>
    <dgm:pt modelId="{DAE790D4-EDA7-4479-A649-A4B3515C1401}" type="parTrans" cxnId="{B923639E-3C34-416E-9997-4742A4FA8340}">
      <dgm:prSet/>
      <dgm:spPr/>
      <dgm:t>
        <a:bodyPr/>
        <a:lstStyle/>
        <a:p>
          <a:endParaRPr lang="en-US"/>
        </a:p>
      </dgm:t>
    </dgm:pt>
    <dgm:pt modelId="{54C82E04-170B-4402-B071-6A7B1B510BA1}" type="sibTrans" cxnId="{B923639E-3C34-416E-9997-4742A4FA8340}">
      <dgm:prSet/>
      <dgm:spPr/>
      <dgm:t>
        <a:bodyPr/>
        <a:lstStyle/>
        <a:p>
          <a:endParaRPr lang="en-US"/>
        </a:p>
      </dgm:t>
    </dgm:pt>
    <dgm:pt modelId="{452F08A3-4244-4F1D-B521-3ED838B872B2}">
      <dgm:prSet phldrT="[Text]"/>
      <dgm:spPr/>
      <dgm:t>
        <a:bodyPr/>
        <a:lstStyle/>
        <a:p>
          <a:r>
            <a:rPr lang="mn-MN" dirty="0" smtClean="0"/>
            <a:t>7 хоногийн дотор /9 төрөл/</a:t>
          </a:r>
          <a:endParaRPr lang="en-US" dirty="0"/>
        </a:p>
      </dgm:t>
    </dgm:pt>
    <dgm:pt modelId="{7A8C82FC-6F29-4186-A8B1-A7945218FDD9}" type="parTrans" cxnId="{92BD840B-76D2-48BC-9C52-FA0F0244F9D7}">
      <dgm:prSet/>
      <dgm:spPr/>
      <dgm:t>
        <a:bodyPr/>
        <a:lstStyle/>
        <a:p>
          <a:endParaRPr lang="en-US"/>
        </a:p>
      </dgm:t>
    </dgm:pt>
    <dgm:pt modelId="{049A0747-817A-440C-8641-125F66F51DCB}" type="sibTrans" cxnId="{92BD840B-76D2-48BC-9C52-FA0F0244F9D7}">
      <dgm:prSet/>
      <dgm:spPr/>
      <dgm:t>
        <a:bodyPr/>
        <a:lstStyle/>
        <a:p>
          <a:endParaRPr lang="en-US"/>
        </a:p>
      </dgm:t>
    </dgm:pt>
    <dgm:pt modelId="{0ECD8F84-AC88-42A4-8615-9529C8D93A62}">
      <dgm:prSet phldrT="[Text]" custT="1"/>
      <dgm:spPr/>
      <dgm:t>
        <a:bodyPr/>
        <a:lstStyle/>
        <a:p>
          <a:r>
            <a:rPr lang="mn-MN" sz="1050" dirty="0" smtClean="0"/>
            <a:t>Байгууллагын төсөв, орон тоо, төлбөр хураамжид орсон өөрчлөлт </a:t>
          </a:r>
          <a:endParaRPr lang="en-US" sz="1050" dirty="0"/>
        </a:p>
      </dgm:t>
    </dgm:pt>
    <dgm:pt modelId="{0878D2B0-5C67-4210-B00F-7880E77EAFBE}" type="parTrans" cxnId="{5286D434-2203-489A-98D0-CD28255E06E1}">
      <dgm:prSet/>
      <dgm:spPr/>
      <dgm:t>
        <a:bodyPr/>
        <a:lstStyle/>
        <a:p>
          <a:endParaRPr lang="en-US"/>
        </a:p>
      </dgm:t>
    </dgm:pt>
    <dgm:pt modelId="{C1276D8D-C7E3-4610-9AEC-B50C44516564}" type="sibTrans" cxnId="{5286D434-2203-489A-98D0-CD28255E06E1}">
      <dgm:prSet/>
      <dgm:spPr/>
      <dgm:t>
        <a:bodyPr/>
        <a:lstStyle/>
        <a:p>
          <a:endParaRPr lang="en-US"/>
        </a:p>
      </dgm:t>
    </dgm:pt>
    <dgm:pt modelId="{399354E2-5B1A-45B6-8C9D-F83956A7B836}">
      <dgm:prSet phldrT="[Text]" custT="1"/>
      <dgm:spPr/>
      <dgm:t>
        <a:bodyPr/>
        <a:lstStyle/>
        <a:p>
          <a:r>
            <a:rPr lang="mn-MN" sz="900" dirty="0" smtClean="0">
              <a:solidFill>
                <a:srgbClr val="333333"/>
              </a:solidFill>
              <a:latin typeface="Arial" panose="020B0604020202020204" pitchFamily="34" charset="0"/>
            </a:rPr>
            <a:t>Худалдан авах ажиллагааны төлөвлөгөө, /01-р сарын 10-ны өдрийн дотор/</a:t>
          </a:r>
          <a:endParaRPr lang="en-US" sz="900" dirty="0"/>
        </a:p>
      </dgm:t>
    </dgm:pt>
    <dgm:pt modelId="{BDFFE31A-E0CF-4680-A0A0-2A7A9C44516E}" type="parTrans" cxnId="{EFFB77D4-E265-4982-B83F-76A27A890F89}">
      <dgm:prSet/>
      <dgm:spPr/>
      <dgm:t>
        <a:bodyPr/>
        <a:lstStyle/>
        <a:p>
          <a:endParaRPr lang="en-US"/>
        </a:p>
      </dgm:t>
    </dgm:pt>
    <dgm:pt modelId="{F9EF1A96-98C8-49E9-B97D-1C5BE6761591}" type="sibTrans" cxnId="{EFFB77D4-E265-4982-B83F-76A27A890F89}">
      <dgm:prSet/>
      <dgm:spPr/>
      <dgm:t>
        <a:bodyPr/>
        <a:lstStyle/>
        <a:p>
          <a:endParaRPr lang="en-US"/>
        </a:p>
      </dgm:t>
    </dgm:pt>
    <dgm:pt modelId="{CE923164-6AF4-4FEA-A4D4-976F673042B2}">
      <dgm:prSet phldrT="[Text]" custT="1"/>
      <dgm:spPr/>
      <dgm:t>
        <a:bodyPr/>
        <a:lstStyle/>
        <a:p>
          <a:r>
            <a:rPr lang="mn-MN" sz="900" dirty="0" smtClean="0">
              <a:solidFill>
                <a:srgbClr val="333333"/>
              </a:solidFill>
              <a:latin typeface="Arial" panose="020B0604020202020204" pitchFamily="34" charset="0"/>
            </a:rPr>
            <a:t>Орон нутгийн хөгжлийн сангийн төлөвлөл /01-р сарын 10-ны өдрийн дотор/</a:t>
          </a:r>
          <a:endParaRPr lang="en-US" sz="900" dirty="0"/>
        </a:p>
      </dgm:t>
    </dgm:pt>
    <dgm:pt modelId="{26C4C3AF-C87D-4A76-848C-0A7C9D06B82C}" type="parTrans" cxnId="{41BB5250-47CB-4FEB-9800-67FE280BF1AD}">
      <dgm:prSet/>
      <dgm:spPr/>
      <dgm:t>
        <a:bodyPr/>
        <a:lstStyle/>
        <a:p>
          <a:endParaRPr lang="en-US"/>
        </a:p>
      </dgm:t>
    </dgm:pt>
    <dgm:pt modelId="{2C937FD0-3398-4A83-B76C-86514C83B7B0}" type="sibTrans" cxnId="{41BB5250-47CB-4FEB-9800-67FE280BF1AD}">
      <dgm:prSet/>
      <dgm:spPr/>
      <dgm:t>
        <a:bodyPr/>
        <a:lstStyle/>
        <a:p>
          <a:endParaRPr lang="en-US"/>
        </a:p>
      </dgm:t>
    </dgm:pt>
    <dgm:pt modelId="{0A83E5DC-8A32-45EA-A1E8-A5700D6AC6D6}">
      <dgm:prSet phldrT="[Text]" custT="1"/>
      <dgm:spPr/>
      <dgm:t>
        <a:bodyPr/>
        <a:lstStyle/>
        <a:p>
          <a:r>
            <a:rPr lang="mn-MN" sz="900" dirty="0" smtClean="0"/>
            <a:t>Жилийн эцсийн санхүүгийн тайлан, аудитын дүгнэлт /04 дүгээр сарын 25-ны өдрийн дотор/</a:t>
          </a:r>
          <a:endParaRPr lang="en-US" sz="900" dirty="0"/>
        </a:p>
      </dgm:t>
    </dgm:pt>
    <dgm:pt modelId="{6442CB61-E627-4CE9-B8C8-98419D576626}" type="parTrans" cxnId="{1FDD152A-9D6B-49F0-9F9E-C555E4441C0C}">
      <dgm:prSet/>
      <dgm:spPr/>
      <dgm:t>
        <a:bodyPr/>
        <a:lstStyle/>
        <a:p>
          <a:endParaRPr lang="en-US"/>
        </a:p>
      </dgm:t>
    </dgm:pt>
    <dgm:pt modelId="{BC11B73D-E75A-4D09-AAD1-C9B6A4CED8BF}" type="sibTrans" cxnId="{1FDD152A-9D6B-49F0-9F9E-C555E4441C0C}">
      <dgm:prSet/>
      <dgm:spPr/>
      <dgm:t>
        <a:bodyPr/>
        <a:lstStyle/>
        <a:p>
          <a:endParaRPr lang="en-US"/>
        </a:p>
      </dgm:t>
    </dgm:pt>
    <dgm:pt modelId="{D37C3539-15DB-43BB-8591-BB7CD3B1D2D6}">
      <dgm:prSet phldrT="[Text]" custT="1"/>
      <dgm:spPr/>
      <dgm:t>
        <a:bodyPr/>
        <a:lstStyle/>
        <a:p>
          <a:r>
            <a:rPr lang="mn-MN" sz="900" dirty="0" smtClean="0"/>
            <a:t>Аудитын тайлан, дүгнэлтэд тусгагдсан асуудлаар авч хэрэгжүүлсэн арга хэмжээ /07 дугаар сарын 01-ний өдрийн дотор/</a:t>
          </a:r>
          <a:endParaRPr lang="en-US" sz="900" dirty="0"/>
        </a:p>
      </dgm:t>
    </dgm:pt>
    <dgm:pt modelId="{0DC24A93-D93B-4AD1-AD63-9E0343FA99A2}" type="parTrans" cxnId="{89CDAC6D-5B29-4E45-A1F0-642DFB49C506}">
      <dgm:prSet/>
      <dgm:spPr/>
      <dgm:t>
        <a:bodyPr/>
        <a:lstStyle/>
        <a:p>
          <a:endParaRPr lang="en-US"/>
        </a:p>
      </dgm:t>
    </dgm:pt>
    <dgm:pt modelId="{E7701E4E-18C6-4BC7-AABF-93355EB29BF5}" type="sibTrans" cxnId="{89CDAC6D-5B29-4E45-A1F0-642DFB49C506}">
      <dgm:prSet/>
      <dgm:spPr/>
      <dgm:t>
        <a:bodyPr/>
        <a:lstStyle/>
        <a:p>
          <a:endParaRPr lang="en-US"/>
        </a:p>
      </dgm:t>
    </dgm:pt>
    <dgm:pt modelId="{D0ABD658-1ECA-491B-97C0-E32B3FB2CD11}">
      <dgm:prSet phldrT="[Text]" custT="1"/>
      <dgm:spPr/>
      <dgm:t>
        <a:bodyPr/>
        <a:lstStyle/>
        <a:p>
          <a:r>
            <a:rPr lang="mn-MN" sz="900" dirty="0" smtClean="0"/>
            <a:t>Жилийн төсвийн гүйцэтгэл /04 дүгээр сарын 25-ны өдрийн дотор/</a:t>
          </a:r>
          <a:endParaRPr lang="en-US" sz="900" dirty="0"/>
        </a:p>
      </dgm:t>
    </dgm:pt>
    <dgm:pt modelId="{BEA66436-BBE0-4343-AECD-42A499E916C3}" type="parTrans" cxnId="{D926AED4-31E1-4118-88A5-67463DA6B4A0}">
      <dgm:prSet/>
      <dgm:spPr/>
      <dgm:t>
        <a:bodyPr/>
        <a:lstStyle/>
        <a:p>
          <a:endParaRPr lang="en-US"/>
        </a:p>
      </dgm:t>
    </dgm:pt>
    <dgm:pt modelId="{66874DA1-3B1A-46C0-979C-FC031A76B6BC}" type="sibTrans" cxnId="{D926AED4-31E1-4118-88A5-67463DA6B4A0}">
      <dgm:prSet/>
      <dgm:spPr/>
      <dgm:t>
        <a:bodyPr/>
        <a:lstStyle/>
        <a:p>
          <a:endParaRPr lang="en-US"/>
        </a:p>
      </dgm:t>
    </dgm:pt>
    <dgm:pt modelId="{F3B703F0-0DE3-486C-9563-2DCDD2D852CD}">
      <dgm:prSet phldrT="[Text]" custT="1"/>
      <dgm:spPr/>
      <dgm:t>
        <a:bodyPr/>
        <a:lstStyle/>
        <a:p>
          <a:r>
            <a:rPr lang="mn-MN" sz="900" dirty="0" smtClean="0"/>
            <a:t>Жилийн эцсийн Нэгдсэн төсвийн үзүүлэлт </a:t>
          </a:r>
          <a:r>
            <a:rPr lang="mn-MN" sz="900" dirty="0" smtClean="0">
              <a:solidFill>
                <a:srgbClr val="333333"/>
              </a:solidFill>
              <a:latin typeface="Arial" panose="020B0604020202020204" pitchFamily="34" charset="0"/>
            </a:rPr>
            <a:t>/01-р сарын 15-ны өдрийн дотор/</a:t>
          </a:r>
          <a:endParaRPr lang="en-US" sz="900" dirty="0"/>
        </a:p>
      </dgm:t>
    </dgm:pt>
    <dgm:pt modelId="{E2AAFE13-856C-4E96-8CCD-8CB359B05FBF}" type="parTrans" cxnId="{E3C76A97-0E64-42E2-9C85-A3F430F44C71}">
      <dgm:prSet/>
      <dgm:spPr/>
      <dgm:t>
        <a:bodyPr/>
        <a:lstStyle/>
        <a:p>
          <a:endParaRPr lang="en-US"/>
        </a:p>
      </dgm:t>
    </dgm:pt>
    <dgm:pt modelId="{EB222CA1-CDD7-41DD-8D71-04D5ACF4FB8F}" type="sibTrans" cxnId="{E3C76A97-0E64-42E2-9C85-A3F430F44C71}">
      <dgm:prSet/>
      <dgm:spPr/>
      <dgm:t>
        <a:bodyPr/>
        <a:lstStyle/>
        <a:p>
          <a:endParaRPr lang="en-US"/>
        </a:p>
      </dgm:t>
    </dgm:pt>
    <dgm:pt modelId="{BC24043B-C0AE-459E-89BA-DA6BEB721D9A}">
      <dgm:prSet phldrT="[Text]" custT="1"/>
      <dgm:spPr/>
      <dgm:t>
        <a:bodyPr/>
        <a:lstStyle/>
        <a:p>
          <a:r>
            <a:rPr lang="mn-MN" sz="900" dirty="0" smtClean="0"/>
            <a:t>Нэгдсэн төсвийн гүйцэтгэл, </a:t>
          </a:r>
          <a:r>
            <a:rPr lang="mn-MN" sz="900" dirty="0" err="1" smtClean="0"/>
            <a:t>ЗГНСТайлан</a:t>
          </a:r>
          <a:r>
            <a:rPr lang="mn-MN" sz="900" dirty="0" smtClean="0"/>
            <a:t> /08-р сарын 25-ны өдрийн дотор/</a:t>
          </a:r>
          <a:endParaRPr lang="en-US" sz="900" dirty="0"/>
        </a:p>
      </dgm:t>
    </dgm:pt>
    <dgm:pt modelId="{87B89155-91BC-4DBF-A726-03539BD95A2F}" type="parTrans" cxnId="{C3B048FD-5F50-4790-BA52-F710C1EA7843}">
      <dgm:prSet/>
      <dgm:spPr/>
      <dgm:t>
        <a:bodyPr/>
        <a:lstStyle/>
        <a:p>
          <a:endParaRPr lang="en-US"/>
        </a:p>
      </dgm:t>
    </dgm:pt>
    <dgm:pt modelId="{72116797-3594-40D3-BBA9-CDEF62D06C02}" type="sibTrans" cxnId="{C3B048FD-5F50-4790-BA52-F710C1EA7843}">
      <dgm:prSet/>
      <dgm:spPr/>
      <dgm:t>
        <a:bodyPr/>
        <a:lstStyle/>
        <a:p>
          <a:endParaRPr lang="en-US"/>
        </a:p>
      </dgm:t>
    </dgm:pt>
    <dgm:pt modelId="{63544DC0-409C-4D1F-B6E8-F1E3573688A7}">
      <dgm:prSet phldrT="[Text]" custT="1"/>
      <dgm:spPr/>
      <dgm:t>
        <a:bodyPr/>
        <a:lstStyle/>
        <a:p>
          <a:r>
            <a:rPr lang="mn-MN" sz="1200" dirty="0" smtClean="0"/>
            <a:t>Хагас жилийн санхүүгийн тайлан /08-р сарын 15-ны өдрийн дотор/</a:t>
          </a:r>
          <a:endParaRPr lang="en-US" sz="1200" dirty="0"/>
        </a:p>
      </dgm:t>
    </dgm:pt>
    <dgm:pt modelId="{52EAA750-A55E-4A6F-ACB0-4D55E9C83E29}" type="parTrans" cxnId="{11D80EA3-60E5-4807-9E7C-FE98AF74CE13}">
      <dgm:prSet/>
      <dgm:spPr/>
      <dgm:t>
        <a:bodyPr/>
        <a:lstStyle/>
        <a:p>
          <a:endParaRPr lang="en-US"/>
        </a:p>
      </dgm:t>
    </dgm:pt>
    <dgm:pt modelId="{2B9F1297-DF1F-467A-B7F5-6FB913D6B2F9}" type="sibTrans" cxnId="{11D80EA3-60E5-4807-9E7C-FE98AF74CE13}">
      <dgm:prSet/>
      <dgm:spPr/>
      <dgm:t>
        <a:bodyPr/>
        <a:lstStyle/>
        <a:p>
          <a:endParaRPr lang="en-US"/>
        </a:p>
      </dgm:t>
    </dgm:pt>
    <dgm:pt modelId="{1FB7F137-D18E-4682-A902-2DE2E9DCAADC}">
      <dgm:prSet phldrT="[Text]" custT="1"/>
      <dgm:spPr/>
      <dgm:t>
        <a:bodyPr/>
        <a:lstStyle/>
        <a:p>
          <a:r>
            <a:rPr lang="mn-MN" sz="1200" dirty="0" smtClean="0"/>
            <a:t>Хагас жилийн Нэгдсэн төсвийн үзүүлэлт /07-р сарын 15-ны өдрийн дотор/</a:t>
          </a:r>
          <a:endParaRPr lang="en-US" sz="1200" dirty="0"/>
        </a:p>
      </dgm:t>
    </dgm:pt>
    <dgm:pt modelId="{E5D34E0F-F579-4BC5-AA67-A135D798CCAC}" type="parTrans" cxnId="{3900A8DF-083B-4B1E-B7FF-F6F00A461992}">
      <dgm:prSet/>
      <dgm:spPr/>
      <dgm:t>
        <a:bodyPr/>
        <a:lstStyle/>
        <a:p>
          <a:endParaRPr lang="en-US"/>
        </a:p>
      </dgm:t>
    </dgm:pt>
    <dgm:pt modelId="{5D612810-9DF6-4CD1-8EF8-3AA9A62E3AC9}" type="sibTrans" cxnId="{3900A8DF-083B-4B1E-B7FF-F6F00A461992}">
      <dgm:prSet/>
      <dgm:spPr/>
      <dgm:t>
        <a:bodyPr/>
        <a:lstStyle/>
        <a:p>
          <a:endParaRPr lang="en-US"/>
        </a:p>
      </dgm:t>
    </dgm:pt>
    <dgm:pt modelId="{E7248C51-9F10-4B2D-A642-F1C1971260AE}">
      <dgm:prSet phldrT="[Text]" custT="1"/>
      <dgm:spPr/>
      <dgm:t>
        <a:bodyPr/>
        <a:lstStyle/>
        <a:p>
          <a:r>
            <a:rPr lang="mn-MN" sz="1400" dirty="0" smtClean="0"/>
            <a:t>Төсвийн хэтрэлт хэмнэлтийн шалтгаан, тайлбар /улирал бүр/</a:t>
          </a:r>
          <a:endParaRPr lang="en-US" sz="1400" dirty="0"/>
        </a:p>
      </dgm:t>
    </dgm:pt>
    <dgm:pt modelId="{764C55FC-0A55-4DDA-8DC1-05EC576E563E}" type="parTrans" cxnId="{33AE5AC2-D13E-4283-A724-16023ABFE42A}">
      <dgm:prSet/>
      <dgm:spPr/>
      <dgm:t>
        <a:bodyPr/>
        <a:lstStyle/>
        <a:p>
          <a:endParaRPr lang="en-US"/>
        </a:p>
      </dgm:t>
    </dgm:pt>
    <dgm:pt modelId="{CFA0E693-1E3C-4266-99A9-A8FD79CFDE8D}" type="sibTrans" cxnId="{33AE5AC2-D13E-4283-A724-16023ABFE42A}">
      <dgm:prSet/>
      <dgm:spPr/>
      <dgm:t>
        <a:bodyPr/>
        <a:lstStyle/>
        <a:p>
          <a:endParaRPr lang="en-US"/>
        </a:p>
      </dgm:t>
    </dgm:pt>
    <dgm:pt modelId="{C3475F0C-E7EC-4989-B3C5-56A39B4C80C8}">
      <dgm:prSet phldrT="[Text]" custT="1"/>
      <dgm:spPr/>
      <dgm:t>
        <a:bodyPr/>
        <a:lstStyle/>
        <a:p>
          <a:r>
            <a:rPr lang="mn-MN" sz="1400" dirty="0" smtClean="0"/>
            <a:t>10 сая төгрөгөөс дээш ХА-ын талаарх мэдээлэл /улирал бүр/</a:t>
          </a:r>
          <a:endParaRPr lang="en-US" sz="1400" dirty="0"/>
        </a:p>
      </dgm:t>
    </dgm:pt>
    <dgm:pt modelId="{AB8FFE50-9959-47DB-B12F-E43821833B79}" type="parTrans" cxnId="{219CB8C8-FE6A-41FF-AA54-29B3DB49374D}">
      <dgm:prSet/>
      <dgm:spPr/>
      <dgm:t>
        <a:bodyPr/>
        <a:lstStyle/>
        <a:p>
          <a:endParaRPr lang="en-US"/>
        </a:p>
      </dgm:t>
    </dgm:pt>
    <dgm:pt modelId="{A7B36FE0-0770-4215-B684-FE0BD47286E0}" type="sibTrans" cxnId="{219CB8C8-FE6A-41FF-AA54-29B3DB49374D}">
      <dgm:prSet/>
      <dgm:spPr/>
      <dgm:t>
        <a:bodyPr/>
        <a:lstStyle/>
        <a:p>
          <a:endParaRPr lang="en-US"/>
        </a:p>
      </dgm:t>
    </dgm:pt>
    <dgm:pt modelId="{D0DB5775-DEEA-4E9B-8600-E743A860DD3B}">
      <dgm:prSet phldrT="[Text]" custT="1"/>
      <dgm:spPr/>
      <dgm:t>
        <a:bodyPr/>
        <a:lstStyle/>
        <a:p>
          <a:r>
            <a:rPr lang="mn-MN" sz="1050" dirty="0" smtClean="0"/>
            <a:t>Тендер шалгаруулсан тухай мэдээлэл</a:t>
          </a:r>
          <a:endParaRPr lang="en-US" sz="1050" dirty="0"/>
        </a:p>
      </dgm:t>
    </dgm:pt>
    <dgm:pt modelId="{447BA267-3A19-4261-BD66-5C61C0FDC4E8}" type="parTrans" cxnId="{BE9D742E-8457-4A48-A3F1-068116DD549A}">
      <dgm:prSet/>
      <dgm:spPr/>
      <dgm:t>
        <a:bodyPr/>
        <a:lstStyle/>
        <a:p>
          <a:endParaRPr lang="en-US"/>
        </a:p>
      </dgm:t>
    </dgm:pt>
    <dgm:pt modelId="{B9A9B37D-5CB4-4FFA-BDEA-9EA59443C2EC}" type="sibTrans" cxnId="{BE9D742E-8457-4A48-A3F1-068116DD549A}">
      <dgm:prSet/>
      <dgm:spPr/>
      <dgm:t>
        <a:bodyPr/>
        <a:lstStyle/>
        <a:p>
          <a:endParaRPr lang="en-US"/>
        </a:p>
      </dgm:t>
    </dgm:pt>
    <dgm:pt modelId="{1232F531-F7D2-4F53-87BE-65090103A3EF}">
      <dgm:prSet phldrT="[Text]" custT="1"/>
      <dgm:spPr/>
      <dgm:t>
        <a:bodyPr/>
        <a:lstStyle/>
        <a:p>
          <a:r>
            <a:rPr lang="mn-MN" sz="1050" dirty="0" smtClean="0"/>
            <a:t>5 сая төгрөгөөс дээш үнийн дүнтэй худалдан авалт</a:t>
          </a:r>
          <a:endParaRPr lang="en-US" sz="1050" dirty="0"/>
        </a:p>
      </dgm:t>
    </dgm:pt>
    <dgm:pt modelId="{6B230B3A-D4B0-481F-B7F6-FDE880F8378D}" type="parTrans" cxnId="{FE864138-8F60-4651-85CE-4420D6EF6CA3}">
      <dgm:prSet/>
      <dgm:spPr/>
      <dgm:t>
        <a:bodyPr/>
        <a:lstStyle/>
        <a:p>
          <a:endParaRPr lang="en-US"/>
        </a:p>
      </dgm:t>
    </dgm:pt>
    <dgm:pt modelId="{8E76B813-770C-4938-97FE-08E0B5CAC062}" type="sibTrans" cxnId="{FE864138-8F60-4651-85CE-4420D6EF6CA3}">
      <dgm:prSet/>
      <dgm:spPr/>
      <dgm:t>
        <a:bodyPr/>
        <a:lstStyle/>
        <a:p>
          <a:endParaRPr lang="en-US"/>
        </a:p>
      </dgm:t>
    </dgm:pt>
    <dgm:pt modelId="{CA9C2F2F-03D9-465A-9BAF-F94FE452DABC}">
      <dgm:prSet phldrT="[Text]" custT="1"/>
      <dgm:spPr/>
      <dgm:t>
        <a:bodyPr/>
        <a:lstStyle/>
        <a:p>
          <a:r>
            <a:rPr lang="mn-MN" sz="1050" dirty="0" smtClean="0"/>
            <a:t>Цалингаас бусад 5 сая төгрөгөөс дээш орлого, зарлагын гүйлгээ</a:t>
          </a:r>
          <a:endParaRPr lang="en-US" sz="1050" dirty="0"/>
        </a:p>
      </dgm:t>
    </dgm:pt>
    <dgm:pt modelId="{FCF3812E-9D69-42B1-B034-66F2894E2B7A}" type="parTrans" cxnId="{0445FB16-1D68-44BC-A35A-FEE09F7E4967}">
      <dgm:prSet/>
      <dgm:spPr/>
      <dgm:t>
        <a:bodyPr/>
        <a:lstStyle/>
        <a:p>
          <a:endParaRPr lang="en-US"/>
        </a:p>
      </dgm:t>
    </dgm:pt>
    <dgm:pt modelId="{6AB8350E-E0D2-41E0-8874-C9E66EB3722E}" type="sibTrans" cxnId="{0445FB16-1D68-44BC-A35A-FEE09F7E4967}">
      <dgm:prSet/>
      <dgm:spPr/>
      <dgm:t>
        <a:bodyPr/>
        <a:lstStyle/>
        <a:p>
          <a:endParaRPr lang="en-US"/>
        </a:p>
      </dgm:t>
    </dgm:pt>
    <dgm:pt modelId="{0C0F2E0C-0F6C-4A2C-AA02-B8D9FF8C6F14}">
      <dgm:prSet phldrT="[Text]" custT="1"/>
      <dgm:spPr/>
      <dgm:t>
        <a:bodyPr/>
        <a:lstStyle/>
        <a:p>
          <a:r>
            <a:rPr lang="mn-MN" sz="1050" dirty="0" smtClean="0"/>
            <a:t>Худалдан авах ажиллагаанд хийсэн аудитын дүгнэлт, бусад хяналт шалгалтын тайлан</a:t>
          </a:r>
          <a:endParaRPr lang="en-US" sz="1050" dirty="0"/>
        </a:p>
      </dgm:t>
    </dgm:pt>
    <dgm:pt modelId="{C8BB560D-7030-49F5-8028-AD0BDA041EB6}" type="parTrans" cxnId="{8E910A5B-90DB-44F4-B29C-8945B111DDBA}">
      <dgm:prSet/>
      <dgm:spPr/>
      <dgm:t>
        <a:bodyPr/>
        <a:lstStyle/>
        <a:p>
          <a:endParaRPr lang="en-US"/>
        </a:p>
      </dgm:t>
    </dgm:pt>
    <dgm:pt modelId="{BF5E771F-6793-4EEF-8C9F-0A9E65B53B4D}" type="sibTrans" cxnId="{8E910A5B-90DB-44F4-B29C-8945B111DDBA}">
      <dgm:prSet/>
      <dgm:spPr/>
      <dgm:t>
        <a:bodyPr/>
        <a:lstStyle/>
        <a:p>
          <a:endParaRPr lang="en-US"/>
        </a:p>
      </dgm:t>
    </dgm:pt>
    <dgm:pt modelId="{3B557811-A07E-4829-9DE6-6B93ADF15147}">
      <dgm:prSet phldrT="[Text]" custT="1"/>
      <dgm:spPr/>
      <dgm:t>
        <a:bodyPr/>
        <a:lstStyle/>
        <a:p>
          <a:r>
            <a:rPr lang="mn-MN" sz="1050" dirty="0" smtClean="0"/>
            <a:t>Өмч хөрөнгө, өр авлага үүсгэсэн, мөнгө зарцуулсан шийдвэр</a:t>
          </a:r>
          <a:endParaRPr lang="en-US" sz="1050" dirty="0"/>
        </a:p>
      </dgm:t>
    </dgm:pt>
    <dgm:pt modelId="{D19E3D33-A7B1-4B2E-9FEC-D3188E65CF13}" type="parTrans" cxnId="{3F826B80-F048-4DA9-A1D4-9A09399EB01C}">
      <dgm:prSet/>
      <dgm:spPr/>
      <dgm:t>
        <a:bodyPr/>
        <a:lstStyle/>
        <a:p>
          <a:endParaRPr lang="en-US"/>
        </a:p>
      </dgm:t>
    </dgm:pt>
    <dgm:pt modelId="{FBD5AFA7-A404-4ED0-9053-3CEC1AF133C2}" type="sibTrans" cxnId="{3F826B80-F048-4DA9-A1D4-9A09399EB01C}">
      <dgm:prSet/>
      <dgm:spPr/>
      <dgm:t>
        <a:bodyPr/>
        <a:lstStyle/>
        <a:p>
          <a:endParaRPr lang="en-US"/>
        </a:p>
      </dgm:t>
    </dgm:pt>
    <dgm:pt modelId="{D09A2635-F543-478D-829D-2845A41E03EC}" type="pres">
      <dgm:prSet presAssocID="{E32F8C31-097F-4B54-B2BE-BBE5EC248A72}" presName="Name0" presStyleCnt="0">
        <dgm:presLayoutVars>
          <dgm:dir/>
          <dgm:animLvl val="lvl"/>
          <dgm:resizeHandles val="exact"/>
        </dgm:presLayoutVars>
      </dgm:prSet>
      <dgm:spPr/>
      <dgm:t>
        <a:bodyPr/>
        <a:lstStyle/>
        <a:p>
          <a:endParaRPr lang="en-US"/>
        </a:p>
      </dgm:t>
    </dgm:pt>
    <dgm:pt modelId="{F2E20D5C-F067-48EB-9823-2C987AC5081E}" type="pres">
      <dgm:prSet presAssocID="{37A75B05-200A-4EF0-94C8-C109E8EAB55A}" presName="linNode" presStyleCnt="0"/>
      <dgm:spPr/>
    </dgm:pt>
    <dgm:pt modelId="{57E7D962-9E75-4DE8-98C4-22DE6CB2A5E8}" type="pres">
      <dgm:prSet presAssocID="{37A75B05-200A-4EF0-94C8-C109E8EAB55A}" presName="parentText" presStyleLbl="node1" presStyleIdx="0" presStyleCnt="4">
        <dgm:presLayoutVars>
          <dgm:chMax val="1"/>
          <dgm:bulletEnabled val="1"/>
        </dgm:presLayoutVars>
      </dgm:prSet>
      <dgm:spPr/>
      <dgm:t>
        <a:bodyPr/>
        <a:lstStyle/>
        <a:p>
          <a:endParaRPr lang="en-US"/>
        </a:p>
      </dgm:t>
    </dgm:pt>
    <dgm:pt modelId="{DF5C9828-4F93-4597-80A4-B9C925446CD1}" type="pres">
      <dgm:prSet presAssocID="{37A75B05-200A-4EF0-94C8-C109E8EAB55A}" presName="descendantText" presStyleLbl="alignAccFollowNode1" presStyleIdx="0" presStyleCnt="4" custScaleY="135499">
        <dgm:presLayoutVars>
          <dgm:bulletEnabled val="1"/>
        </dgm:presLayoutVars>
      </dgm:prSet>
      <dgm:spPr/>
      <dgm:t>
        <a:bodyPr/>
        <a:lstStyle/>
        <a:p>
          <a:endParaRPr lang="en-US"/>
        </a:p>
      </dgm:t>
    </dgm:pt>
    <dgm:pt modelId="{B2EBEDFA-2251-4275-AE6D-EBAE252BF5A3}" type="pres">
      <dgm:prSet presAssocID="{BDD8892F-3AFA-4857-8B2A-7D3670FB5F26}" presName="sp" presStyleCnt="0"/>
      <dgm:spPr/>
    </dgm:pt>
    <dgm:pt modelId="{2AE2B3C9-6C2E-4B02-A79F-A09A458A59C4}" type="pres">
      <dgm:prSet presAssocID="{736F211A-D412-4862-9EB6-3077D05B1EEF}" presName="linNode" presStyleCnt="0"/>
      <dgm:spPr/>
    </dgm:pt>
    <dgm:pt modelId="{67545D28-E047-4BFC-926E-299B06220770}" type="pres">
      <dgm:prSet presAssocID="{736F211A-D412-4862-9EB6-3077D05B1EEF}" presName="parentText" presStyleLbl="node1" presStyleIdx="1" presStyleCnt="4">
        <dgm:presLayoutVars>
          <dgm:chMax val="1"/>
          <dgm:bulletEnabled val="1"/>
        </dgm:presLayoutVars>
      </dgm:prSet>
      <dgm:spPr/>
      <dgm:t>
        <a:bodyPr/>
        <a:lstStyle/>
        <a:p>
          <a:endParaRPr lang="en-US"/>
        </a:p>
      </dgm:t>
    </dgm:pt>
    <dgm:pt modelId="{B7E95B76-CA47-479F-9DC4-C0BFD7BE6970}" type="pres">
      <dgm:prSet presAssocID="{736F211A-D412-4862-9EB6-3077D05B1EEF}" presName="descendantText" presStyleLbl="alignAccFollowNode1" presStyleIdx="1" presStyleCnt="4">
        <dgm:presLayoutVars>
          <dgm:bulletEnabled val="1"/>
        </dgm:presLayoutVars>
      </dgm:prSet>
      <dgm:spPr/>
      <dgm:t>
        <a:bodyPr/>
        <a:lstStyle/>
        <a:p>
          <a:endParaRPr lang="en-US"/>
        </a:p>
      </dgm:t>
    </dgm:pt>
    <dgm:pt modelId="{2BBAB3D4-338F-479C-8C24-7CD840D31038}" type="pres">
      <dgm:prSet presAssocID="{6810F443-3CEA-43B3-B0D2-A4A929BB08C2}" presName="sp" presStyleCnt="0"/>
      <dgm:spPr/>
    </dgm:pt>
    <dgm:pt modelId="{34FF230E-71D5-41A9-8B15-5463878DEE7F}" type="pres">
      <dgm:prSet presAssocID="{184F468A-C122-4187-8D85-10237647AF83}" presName="linNode" presStyleCnt="0"/>
      <dgm:spPr/>
    </dgm:pt>
    <dgm:pt modelId="{EEEB7725-259D-4FB2-A251-6DFF49F21C73}" type="pres">
      <dgm:prSet presAssocID="{184F468A-C122-4187-8D85-10237647AF83}" presName="parentText" presStyleLbl="node1" presStyleIdx="2" presStyleCnt="4">
        <dgm:presLayoutVars>
          <dgm:chMax val="1"/>
          <dgm:bulletEnabled val="1"/>
        </dgm:presLayoutVars>
      </dgm:prSet>
      <dgm:spPr/>
      <dgm:t>
        <a:bodyPr/>
        <a:lstStyle/>
        <a:p>
          <a:endParaRPr lang="en-US"/>
        </a:p>
      </dgm:t>
    </dgm:pt>
    <dgm:pt modelId="{A6676B16-8287-4FBD-B1F5-AB0FD2110658}" type="pres">
      <dgm:prSet presAssocID="{184F468A-C122-4187-8D85-10237647AF83}" presName="descendantText" presStyleLbl="alignAccFollowNode1" presStyleIdx="2" presStyleCnt="4">
        <dgm:presLayoutVars>
          <dgm:bulletEnabled val="1"/>
        </dgm:presLayoutVars>
      </dgm:prSet>
      <dgm:spPr/>
      <dgm:t>
        <a:bodyPr/>
        <a:lstStyle/>
        <a:p>
          <a:endParaRPr lang="en-US"/>
        </a:p>
      </dgm:t>
    </dgm:pt>
    <dgm:pt modelId="{3789E6A8-D9CB-47BF-A2C1-CCCE28E4012A}" type="pres">
      <dgm:prSet presAssocID="{B517879C-19E9-4772-AADB-CD0A448010C4}" presName="sp" presStyleCnt="0"/>
      <dgm:spPr/>
    </dgm:pt>
    <dgm:pt modelId="{19FC8DAB-8686-4AE6-BB74-D12186B25F54}" type="pres">
      <dgm:prSet presAssocID="{452F08A3-4244-4F1D-B521-3ED838B872B2}" presName="linNode" presStyleCnt="0"/>
      <dgm:spPr/>
    </dgm:pt>
    <dgm:pt modelId="{3693BFE2-0C70-4999-A649-DCC9013C3B06}" type="pres">
      <dgm:prSet presAssocID="{452F08A3-4244-4F1D-B521-3ED838B872B2}" presName="parentText" presStyleLbl="node1" presStyleIdx="3" presStyleCnt="4">
        <dgm:presLayoutVars>
          <dgm:chMax val="1"/>
          <dgm:bulletEnabled val="1"/>
        </dgm:presLayoutVars>
      </dgm:prSet>
      <dgm:spPr/>
      <dgm:t>
        <a:bodyPr/>
        <a:lstStyle/>
        <a:p>
          <a:endParaRPr lang="en-US"/>
        </a:p>
      </dgm:t>
    </dgm:pt>
    <dgm:pt modelId="{2027699B-5CC1-4DFC-94A1-39BB5FEAAD9E}" type="pres">
      <dgm:prSet presAssocID="{452F08A3-4244-4F1D-B521-3ED838B872B2}" presName="descendantText" presStyleLbl="alignAccFollowNode1" presStyleIdx="3" presStyleCnt="4" custScaleY="113695">
        <dgm:presLayoutVars>
          <dgm:bulletEnabled val="1"/>
        </dgm:presLayoutVars>
      </dgm:prSet>
      <dgm:spPr/>
      <dgm:t>
        <a:bodyPr/>
        <a:lstStyle/>
        <a:p>
          <a:endParaRPr lang="en-US"/>
        </a:p>
      </dgm:t>
    </dgm:pt>
  </dgm:ptLst>
  <dgm:cxnLst>
    <dgm:cxn modelId="{66A78333-B0F6-4257-85F9-986BAB288AE4}" type="presOf" srcId="{BC24043B-C0AE-459E-89BA-DA6BEB721D9A}" destId="{DF5C9828-4F93-4597-80A4-B9C925446CD1}" srcOrd="0" destOrd="8" presId="urn:microsoft.com/office/officeart/2005/8/layout/vList5"/>
    <dgm:cxn modelId="{FD65E300-DC58-4A6D-B7BB-56BF2B8E699C}" type="presOf" srcId="{A03FAD40-D921-4CA5-9FD4-298183739B72}" destId="{DF5C9828-4F93-4597-80A4-B9C925446CD1}" srcOrd="0" destOrd="3" presId="urn:microsoft.com/office/officeart/2005/8/layout/vList5"/>
    <dgm:cxn modelId="{3F826B80-F048-4DA9-A1D4-9A09399EB01C}" srcId="{452F08A3-4244-4F1D-B521-3ED838B872B2}" destId="{3B557811-A07E-4829-9DE6-6B93ADF15147}" srcOrd="5" destOrd="0" parTransId="{D19E3D33-A7B1-4B2E-9FEC-D3188E65CF13}" sibTransId="{FBD5AFA7-A404-4ED0-9053-3CEC1AF133C2}"/>
    <dgm:cxn modelId="{3900A8DF-083B-4B1E-B7FF-F6F00A461992}" srcId="{736F211A-D412-4862-9EB6-3077D05B1EEF}" destId="{1FB7F137-D18E-4682-A902-2DE2E9DCAADC}" srcOrd="2" destOrd="0" parTransId="{E5D34E0F-F579-4BC5-AA67-A135D798CCAC}" sibTransId="{5D612810-9DF6-4CD1-8EF8-3AA9A62E3AC9}"/>
    <dgm:cxn modelId="{C3B048FD-5F50-4790-BA52-F710C1EA7843}" srcId="{37A75B05-200A-4EF0-94C8-C109E8EAB55A}" destId="{BC24043B-C0AE-459E-89BA-DA6BEB721D9A}" srcOrd="8" destOrd="0" parTransId="{87B89155-91BC-4DBF-A726-03539BD95A2F}" sibTransId="{72116797-3594-40D3-BBA9-CDEF62D06C02}"/>
    <dgm:cxn modelId="{219CB8C8-FE6A-41FF-AA54-29B3DB49374D}" srcId="{184F468A-C122-4187-8D85-10237647AF83}" destId="{C3475F0C-E7EC-4989-B3C5-56A39B4C80C8}" srcOrd="2" destOrd="0" parTransId="{AB8FFE50-9959-47DB-B12F-E43821833B79}" sibTransId="{A7B36FE0-0770-4215-B684-FE0BD47286E0}"/>
    <dgm:cxn modelId="{25DCCF16-9F1B-447C-BCF5-CC95C682888F}" type="presOf" srcId="{F3B703F0-0DE3-486C-9563-2DCDD2D852CD}" destId="{DF5C9828-4F93-4597-80A4-B9C925446CD1}" srcOrd="0" destOrd="7" presId="urn:microsoft.com/office/officeart/2005/8/layout/vList5"/>
    <dgm:cxn modelId="{7BA63224-EAC3-4292-A792-C978756B829F}" type="presOf" srcId="{452F08A3-4244-4F1D-B521-3ED838B872B2}" destId="{3693BFE2-0C70-4999-A649-DCC9013C3B06}" srcOrd="0" destOrd="0" presId="urn:microsoft.com/office/officeart/2005/8/layout/vList5"/>
    <dgm:cxn modelId="{0445FB16-1D68-44BC-A35A-FEE09F7E4967}" srcId="{452F08A3-4244-4F1D-B521-3ED838B872B2}" destId="{CA9C2F2F-03D9-465A-9BAF-F94FE452DABC}" srcOrd="3" destOrd="0" parTransId="{FCF3812E-9D69-42B1-B034-66F2894E2B7A}" sibTransId="{6AB8350E-E0D2-41E0-8874-C9E66EB3722E}"/>
    <dgm:cxn modelId="{D0E06515-3ACE-4A28-BE2D-158BEF5305FC}" type="presOf" srcId="{D0DB5775-DEEA-4E9B-8600-E743A860DD3B}" destId="{2027699B-5CC1-4DFC-94A1-39BB5FEAAD9E}" srcOrd="0" destOrd="1" presId="urn:microsoft.com/office/officeart/2005/8/layout/vList5"/>
    <dgm:cxn modelId="{1FDD152A-9D6B-49F0-9F9E-C555E4441C0C}" srcId="{37A75B05-200A-4EF0-94C8-C109E8EAB55A}" destId="{0A83E5DC-8A32-45EA-A1E8-A5700D6AC6D6}" srcOrd="4" destOrd="0" parTransId="{6442CB61-E627-4CE9-B8C8-98419D576626}" sibTransId="{BC11B73D-E75A-4D09-AAD1-C9B6A4CED8BF}"/>
    <dgm:cxn modelId="{F7649E0F-EC4F-4F07-BA42-EF1615C3306C}" type="presOf" srcId="{37A75B05-200A-4EF0-94C8-C109E8EAB55A}" destId="{57E7D962-9E75-4DE8-98C4-22DE6CB2A5E8}" srcOrd="0" destOrd="0" presId="urn:microsoft.com/office/officeart/2005/8/layout/vList5"/>
    <dgm:cxn modelId="{C93602EE-1693-4B39-83C1-B23DFE45A1AB}" type="presOf" srcId="{0ECD8F84-AC88-42A4-8615-9529C8D93A62}" destId="{2027699B-5CC1-4DFC-94A1-39BB5FEAAD9E}" srcOrd="0" destOrd="0" presId="urn:microsoft.com/office/officeart/2005/8/layout/vList5"/>
    <dgm:cxn modelId="{FE864138-8F60-4651-85CE-4420D6EF6CA3}" srcId="{452F08A3-4244-4F1D-B521-3ED838B872B2}" destId="{1232F531-F7D2-4F53-87BE-65090103A3EF}" srcOrd="2" destOrd="0" parTransId="{6B230B3A-D4B0-481F-B7F6-FDE880F8378D}" sibTransId="{8E76B813-770C-4938-97FE-08E0B5CAC062}"/>
    <dgm:cxn modelId="{D926AED4-31E1-4118-88A5-67463DA6B4A0}" srcId="{37A75B05-200A-4EF0-94C8-C109E8EAB55A}" destId="{D0ABD658-1ECA-491B-97C0-E32B3FB2CD11}" srcOrd="6" destOrd="0" parTransId="{BEA66436-BBE0-4343-AECD-42A499E916C3}" sibTransId="{66874DA1-3B1A-46C0-979C-FC031A76B6BC}"/>
    <dgm:cxn modelId="{33AE5AC2-D13E-4283-A724-16023ABFE42A}" srcId="{184F468A-C122-4187-8D85-10237647AF83}" destId="{E7248C51-9F10-4B2D-A642-F1C1971260AE}" srcOrd="1" destOrd="0" parTransId="{764C55FC-0A55-4DDA-8DC1-05EC576E563E}" sibTransId="{CFA0E693-1E3C-4266-99A9-A8FD79CFDE8D}"/>
    <dgm:cxn modelId="{BB172330-B322-4C1A-BA36-34B2D4158D89}" type="presOf" srcId="{184F468A-C122-4187-8D85-10237647AF83}" destId="{EEEB7725-259D-4FB2-A251-6DFF49F21C73}" srcOrd="0" destOrd="0" presId="urn:microsoft.com/office/officeart/2005/8/layout/vList5"/>
    <dgm:cxn modelId="{8E12F07B-3436-4D9F-BAD9-6622F099A74C}" srcId="{E32F8C31-097F-4B54-B2BE-BBE5EC248A72}" destId="{736F211A-D412-4862-9EB6-3077D05B1EEF}" srcOrd="1" destOrd="0" parTransId="{2E636ECA-07F0-429C-B23F-C52369C96573}" sibTransId="{6810F443-3CEA-43B3-B0D2-A4A929BB08C2}"/>
    <dgm:cxn modelId="{E3C76A97-0E64-42E2-9C85-A3F430F44C71}" srcId="{37A75B05-200A-4EF0-94C8-C109E8EAB55A}" destId="{F3B703F0-0DE3-486C-9563-2DCDD2D852CD}" srcOrd="7" destOrd="0" parTransId="{E2AAFE13-856C-4E96-8CCD-8CB359B05FBF}" sibTransId="{EB222CA1-CDD7-41DD-8D71-04D5ACF4FB8F}"/>
    <dgm:cxn modelId="{92D71687-2469-4E79-849F-054B85D23A13}" type="presOf" srcId="{63544DC0-409C-4D1F-B6E8-F1E3573688A7}" destId="{B7E95B76-CA47-479F-9DC4-C0BFD7BE6970}" srcOrd="0" destOrd="1" presId="urn:microsoft.com/office/officeart/2005/8/layout/vList5"/>
    <dgm:cxn modelId="{92BD840B-76D2-48BC-9C52-FA0F0244F9D7}" srcId="{E32F8C31-097F-4B54-B2BE-BBE5EC248A72}" destId="{452F08A3-4244-4F1D-B521-3ED838B872B2}" srcOrd="3" destOrd="0" parTransId="{7A8C82FC-6F29-4186-A8B1-A7945218FDD9}" sibTransId="{049A0747-817A-440C-8641-125F66F51DCB}"/>
    <dgm:cxn modelId="{ECF5AEAB-F310-49DE-A783-6B78E89B33AF}" type="presOf" srcId="{736F211A-D412-4862-9EB6-3077D05B1EEF}" destId="{67545D28-E047-4BFC-926E-299B06220770}" srcOrd="0" destOrd="0" presId="urn:microsoft.com/office/officeart/2005/8/layout/vList5"/>
    <dgm:cxn modelId="{AF8F46C6-3B3D-4597-9BDD-A8A300C42A7D}" type="presOf" srcId="{0A83E5DC-8A32-45EA-A1E8-A5700D6AC6D6}" destId="{DF5C9828-4F93-4597-80A4-B9C925446CD1}" srcOrd="0" destOrd="4" presId="urn:microsoft.com/office/officeart/2005/8/layout/vList5"/>
    <dgm:cxn modelId="{99C57AAA-E4BD-463E-9605-7D798FE1EC23}" srcId="{736F211A-D412-4862-9EB6-3077D05B1EEF}" destId="{47E6A060-5496-4B73-B171-59A57206451C}" srcOrd="0" destOrd="0" parTransId="{383DC638-713B-43F9-9DE5-2A5F5A54F336}" sibTransId="{4C2C3D14-4F83-4869-A83E-84A6E0359BAD}"/>
    <dgm:cxn modelId="{11D80EA3-60E5-4807-9E7C-FE98AF74CE13}" srcId="{736F211A-D412-4862-9EB6-3077D05B1EEF}" destId="{63544DC0-409C-4D1F-B6E8-F1E3573688A7}" srcOrd="1" destOrd="0" parTransId="{52EAA750-A55E-4A6F-ACB0-4D55E9C83E29}" sibTransId="{2B9F1297-DF1F-467A-B7F5-6FB913D6B2F9}"/>
    <dgm:cxn modelId="{905670C3-B51C-471F-B0BE-EEBAB9D9B8CE}" srcId="{E32F8C31-097F-4B54-B2BE-BBE5EC248A72}" destId="{184F468A-C122-4187-8D85-10237647AF83}" srcOrd="2" destOrd="0" parTransId="{4133747B-D390-4AAB-9852-FBF1E7DD9F30}" sibTransId="{B517879C-19E9-4772-AADB-CD0A448010C4}"/>
    <dgm:cxn modelId="{93A859DB-CC0D-4558-B787-C244691F9E72}" type="presOf" srcId="{CE923164-6AF4-4FEA-A4D4-976F673042B2}" destId="{DF5C9828-4F93-4597-80A4-B9C925446CD1}" srcOrd="0" destOrd="2" presId="urn:microsoft.com/office/officeart/2005/8/layout/vList5"/>
    <dgm:cxn modelId="{8E910A5B-90DB-44F4-B29C-8945B111DDBA}" srcId="{452F08A3-4244-4F1D-B521-3ED838B872B2}" destId="{0C0F2E0C-0F6C-4A2C-AA02-B8D9FF8C6F14}" srcOrd="4" destOrd="0" parTransId="{C8BB560D-7030-49F5-8028-AD0BDA041EB6}" sibTransId="{BF5E771F-6793-4EEF-8C9F-0A9E65B53B4D}"/>
    <dgm:cxn modelId="{9ADDE49D-9748-4BE0-B618-E968C133A5C4}" type="presOf" srcId="{0C0F2E0C-0F6C-4A2C-AA02-B8D9FF8C6F14}" destId="{2027699B-5CC1-4DFC-94A1-39BB5FEAAD9E}" srcOrd="0" destOrd="4" presId="urn:microsoft.com/office/officeart/2005/8/layout/vList5"/>
    <dgm:cxn modelId="{1617D669-9579-45D5-AD73-74CAEAE49D7A}" type="presOf" srcId="{E32F8C31-097F-4B54-B2BE-BBE5EC248A72}" destId="{D09A2635-F543-478D-829D-2845A41E03EC}" srcOrd="0" destOrd="0" presId="urn:microsoft.com/office/officeart/2005/8/layout/vList5"/>
    <dgm:cxn modelId="{F22B6196-3024-4C18-BC97-2FA44D8F4C77}" type="presOf" srcId="{E7248C51-9F10-4B2D-A642-F1C1971260AE}" destId="{A6676B16-8287-4FBD-B1F5-AB0FD2110658}" srcOrd="0" destOrd="1" presId="urn:microsoft.com/office/officeart/2005/8/layout/vList5"/>
    <dgm:cxn modelId="{8B4D5BC8-659D-4EF5-9007-D933D5FB0CC4}" type="presOf" srcId="{D37C3539-15DB-43BB-8591-BB7CD3B1D2D6}" destId="{DF5C9828-4F93-4597-80A4-B9C925446CD1}" srcOrd="0" destOrd="5" presId="urn:microsoft.com/office/officeart/2005/8/layout/vList5"/>
    <dgm:cxn modelId="{5F919DDC-3FA9-4308-99DA-F7BDA6638B4F}" type="presOf" srcId="{C3475F0C-E7EC-4989-B3C5-56A39B4C80C8}" destId="{A6676B16-8287-4FBD-B1F5-AB0FD2110658}" srcOrd="0" destOrd="2" presId="urn:microsoft.com/office/officeart/2005/8/layout/vList5"/>
    <dgm:cxn modelId="{73DA2B7B-62A6-4C9A-A095-1BD410B067A0}" type="presOf" srcId="{399354E2-5B1A-45B6-8C9D-F83956A7B836}" destId="{DF5C9828-4F93-4597-80A4-B9C925446CD1}" srcOrd="0" destOrd="1" presId="urn:microsoft.com/office/officeart/2005/8/layout/vList5"/>
    <dgm:cxn modelId="{EF3C8ADE-6240-46D8-950B-C5117957BB48}" srcId="{E32F8C31-097F-4B54-B2BE-BBE5EC248A72}" destId="{37A75B05-200A-4EF0-94C8-C109E8EAB55A}" srcOrd="0" destOrd="0" parTransId="{56C21CAF-A154-4F3B-AF4D-016F13FFEC77}" sibTransId="{BDD8892F-3AFA-4857-8B2A-7D3670FB5F26}"/>
    <dgm:cxn modelId="{8D855C52-A65E-48B0-8A76-28B038838155}" type="presOf" srcId="{3B557811-A07E-4829-9DE6-6B93ADF15147}" destId="{2027699B-5CC1-4DFC-94A1-39BB5FEAAD9E}" srcOrd="0" destOrd="5" presId="urn:microsoft.com/office/officeart/2005/8/layout/vList5"/>
    <dgm:cxn modelId="{726FC52E-3FBD-4414-ADAD-6F2A1DA4B726}" srcId="{37A75B05-200A-4EF0-94C8-C109E8EAB55A}" destId="{A03FAD40-D921-4CA5-9FD4-298183739B72}" srcOrd="3" destOrd="0" parTransId="{4BF85FA8-636D-4C7B-B698-EB6F15DA649B}" sibTransId="{14FCFA64-6B2C-47F2-8253-711909092AA6}"/>
    <dgm:cxn modelId="{E0C35B27-FF1E-4875-B36A-31DE17B79525}" type="presOf" srcId="{CA9C2F2F-03D9-465A-9BAF-F94FE452DABC}" destId="{2027699B-5CC1-4DFC-94A1-39BB5FEAAD9E}" srcOrd="0" destOrd="3" presId="urn:microsoft.com/office/officeart/2005/8/layout/vList5"/>
    <dgm:cxn modelId="{1C3D28E3-1EBF-410C-9677-712D43BCC4F2}" type="presOf" srcId="{36387735-2EAB-4D82-98F3-5D0997FEE52D}" destId="{DF5C9828-4F93-4597-80A4-B9C925446CD1}" srcOrd="0" destOrd="0" presId="urn:microsoft.com/office/officeart/2005/8/layout/vList5"/>
    <dgm:cxn modelId="{97B9E9CA-F493-4DB3-9FA3-6ACE6CFA2D82}" type="presOf" srcId="{D0ABD658-1ECA-491B-97C0-E32B3FB2CD11}" destId="{DF5C9828-4F93-4597-80A4-B9C925446CD1}" srcOrd="0" destOrd="6" presId="urn:microsoft.com/office/officeart/2005/8/layout/vList5"/>
    <dgm:cxn modelId="{E2AB83E7-ACED-4511-B6D3-7050E5B8EF90}" type="presOf" srcId="{1FB7F137-D18E-4682-A902-2DE2E9DCAADC}" destId="{B7E95B76-CA47-479F-9DC4-C0BFD7BE6970}" srcOrd="0" destOrd="2" presId="urn:microsoft.com/office/officeart/2005/8/layout/vList5"/>
    <dgm:cxn modelId="{EFFB77D4-E265-4982-B83F-76A27A890F89}" srcId="{37A75B05-200A-4EF0-94C8-C109E8EAB55A}" destId="{399354E2-5B1A-45B6-8C9D-F83956A7B836}" srcOrd="1" destOrd="0" parTransId="{BDFFE31A-E0CF-4680-A0A0-2A7A9C44516E}" sibTransId="{F9EF1A96-98C8-49E9-B97D-1C5BE6761591}"/>
    <dgm:cxn modelId="{1AA13B33-30C6-4B37-A182-CD9E7415E9CE}" type="presOf" srcId="{1232F531-F7D2-4F53-87BE-65090103A3EF}" destId="{2027699B-5CC1-4DFC-94A1-39BB5FEAAD9E}" srcOrd="0" destOrd="2" presId="urn:microsoft.com/office/officeart/2005/8/layout/vList5"/>
    <dgm:cxn modelId="{0DC281FD-6197-47D3-B1D8-BFDB25E304B0}" srcId="{37A75B05-200A-4EF0-94C8-C109E8EAB55A}" destId="{36387735-2EAB-4D82-98F3-5D0997FEE52D}" srcOrd="0" destOrd="0" parTransId="{941843E6-8374-4427-899B-4B39D3A3D862}" sibTransId="{DE8A729D-F6C2-4321-B61C-A78237A5E4E5}"/>
    <dgm:cxn modelId="{41BB5250-47CB-4FEB-9800-67FE280BF1AD}" srcId="{37A75B05-200A-4EF0-94C8-C109E8EAB55A}" destId="{CE923164-6AF4-4FEA-A4D4-976F673042B2}" srcOrd="2" destOrd="0" parTransId="{26C4C3AF-C87D-4A76-848C-0A7C9D06B82C}" sibTransId="{2C937FD0-3398-4A83-B76C-86514C83B7B0}"/>
    <dgm:cxn modelId="{CD5BDDED-9EA7-49DE-B03B-DD7D1E5A0DA7}" type="presOf" srcId="{A5FA47DA-0D8C-4D45-89BF-C8E7109A6BF8}" destId="{A6676B16-8287-4FBD-B1F5-AB0FD2110658}" srcOrd="0" destOrd="0" presId="urn:microsoft.com/office/officeart/2005/8/layout/vList5"/>
    <dgm:cxn modelId="{BE9D742E-8457-4A48-A3F1-068116DD549A}" srcId="{452F08A3-4244-4F1D-B521-3ED838B872B2}" destId="{D0DB5775-DEEA-4E9B-8600-E743A860DD3B}" srcOrd="1" destOrd="0" parTransId="{447BA267-3A19-4261-BD66-5C61C0FDC4E8}" sibTransId="{B9A9B37D-5CB4-4FFA-BDEA-9EA59443C2EC}"/>
    <dgm:cxn modelId="{89CDAC6D-5B29-4E45-A1F0-642DFB49C506}" srcId="{37A75B05-200A-4EF0-94C8-C109E8EAB55A}" destId="{D37C3539-15DB-43BB-8591-BB7CD3B1D2D6}" srcOrd="5" destOrd="0" parTransId="{0DC24A93-D93B-4AD1-AD63-9E0343FA99A2}" sibTransId="{E7701E4E-18C6-4BC7-AABF-93355EB29BF5}"/>
    <dgm:cxn modelId="{5286D434-2203-489A-98D0-CD28255E06E1}" srcId="{452F08A3-4244-4F1D-B521-3ED838B872B2}" destId="{0ECD8F84-AC88-42A4-8615-9529C8D93A62}" srcOrd="0" destOrd="0" parTransId="{0878D2B0-5C67-4210-B00F-7880E77EAFBE}" sibTransId="{C1276D8D-C7E3-4610-9AEC-B50C44516564}"/>
    <dgm:cxn modelId="{22E8BD0A-1C40-4F8B-BBF2-929D0C43BCF1}" type="presOf" srcId="{47E6A060-5496-4B73-B171-59A57206451C}" destId="{B7E95B76-CA47-479F-9DC4-C0BFD7BE6970}" srcOrd="0" destOrd="0" presId="urn:microsoft.com/office/officeart/2005/8/layout/vList5"/>
    <dgm:cxn modelId="{B923639E-3C34-416E-9997-4742A4FA8340}" srcId="{184F468A-C122-4187-8D85-10237647AF83}" destId="{A5FA47DA-0D8C-4D45-89BF-C8E7109A6BF8}" srcOrd="0" destOrd="0" parTransId="{DAE790D4-EDA7-4479-A649-A4B3515C1401}" sibTransId="{54C82E04-170B-4402-B071-6A7B1B510BA1}"/>
    <dgm:cxn modelId="{38542E1F-29D7-497D-AFB6-4BB440E9056B}" type="presParOf" srcId="{D09A2635-F543-478D-829D-2845A41E03EC}" destId="{F2E20D5C-F067-48EB-9823-2C987AC5081E}" srcOrd="0" destOrd="0" presId="urn:microsoft.com/office/officeart/2005/8/layout/vList5"/>
    <dgm:cxn modelId="{72F46787-4F6B-4F75-95AC-836334267C3D}" type="presParOf" srcId="{F2E20D5C-F067-48EB-9823-2C987AC5081E}" destId="{57E7D962-9E75-4DE8-98C4-22DE6CB2A5E8}" srcOrd="0" destOrd="0" presId="urn:microsoft.com/office/officeart/2005/8/layout/vList5"/>
    <dgm:cxn modelId="{C7711A2E-729C-4708-963C-6747217D8EEA}" type="presParOf" srcId="{F2E20D5C-F067-48EB-9823-2C987AC5081E}" destId="{DF5C9828-4F93-4597-80A4-B9C925446CD1}" srcOrd="1" destOrd="0" presId="urn:microsoft.com/office/officeart/2005/8/layout/vList5"/>
    <dgm:cxn modelId="{E090A7B7-4151-498B-BCCE-B3DB3E0DA37A}" type="presParOf" srcId="{D09A2635-F543-478D-829D-2845A41E03EC}" destId="{B2EBEDFA-2251-4275-AE6D-EBAE252BF5A3}" srcOrd="1" destOrd="0" presId="urn:microsoft.com/office/officeart/2005/8/layout/vList5"/>
    <dgm:cxn modelId="{C5A80671-7AEE-4E42-B79D-0F96004A6417}" type="presParOf" srcId="{D09A2635-F543-478D-829D-2845A41E03EC}" destId="{2AE2B3C9-6C2E-4B02-A79F-A09A458A59C4}" srcOrd="2" destOrd="0" presId="urn:microsoft.com/office/officeart/2005/8/layout/vList5"/>
    <dgm:cxn modelId="{186BC2A1-4C55-43BE-AB26-66263DF7D231}" type="presParOf" srcId="{2AE2B3C9-6C2E-4B02-A79F-A09A458A59C4}" destId="{67545D28-E047-4BFC-926E-299B06220770}" srcOrd="0" destOrd="0" presId="urn:microsoft.com/office/officeart/2005/8/layout/vList5"/>
    <dgm:cxn modelId="{114FD60F-664B-4749-9469-36FF1B6C939A}" type="presParOf" srcId="{2AE2B3C9-6C2E-4B02-A79F-A09A458A59C4}" destId="{B7E95B76-CA47-479F-9DC4-C0BFD7BE6970}" srcOrd="1" destOrd="0" presId="urn:microsoft.com/office/officeart/2005/8/layout/vList5"/>
    <dgm:cxn modelId="{3EE390C3-A358-4DF6-ADAA-8FF09AD04906}" type="presParOf" srcId="{D09A2635-F543-478D-829D-2845A41E03EC}" destId="{2BBAB3D4-338F-479C-8C24-7CD840D31038}" srcOrd="3" destOrd="0" presId="urn:microsoft.com/office/officeart/2005/8/layout/vList5"/>
    <dgm:cxn modelId="{26187296-9322-44AB-AB8E-D255BD6B674D}" type="presParOf" srcId="{D09A2635-F543-478D-829D-2845A41E03EC}" destId="{34FF230E-71D5-41A9-8B15-5463878DEE7F}" srcOrd="4" destOrd="0" presId="urn:microsoft.com/office/officeart/2005/8/layout/vList5"/>
    <dgm:cxn modelId="{74967196-20BC-4FB2-81EC-ACCCBF320B57}" type="presParOf" srcId="{34FF230E-71D5-41A9-8B15-5463878DEE7F}" destId="{EEEB7725-259D-4FB2-A251-6DFF49F21C73}" srcOrd="0" destOrd="0" presId="urn:microsoft.com/office/officeart/2005/8/layout/vList5"/>
    <dgm:cxn modelId="{2EC01B22-D37A-47D9-A340-28CFD6BAE20B}" type="presParOf" srcId="{34FF230E-71D5-41A9-8B15-5463878DEE7F}" destId="{A6676B16-8287-4FBD-B1F5-AB0FD2110658}" srcOrd="1" destOrd="0" presId="urn:microsoft.com/office/officeart/2005/8/layout/vList5"/>
    <dgm:cxn modelId="{AD58ACAA-1C53-478B-AE54-A14B7596E8D9}" type="presParOf" srcId="{D09A2635-F543-478D-829D-2845A41E03EC}" destId="{3789E6A8-D9CB-47BF-A2C1-CCCE28E4012A}" srcOrd="5" destOrd="0" presId="urn:microsoft.com/office/officeart/2005/8/layout/vList5"/>
    <dgm:cxn modelId="{52FAE2D5-C3F7-45DE-910B-81C077A987E6}" type="presParOf" srcId="{D09A2635-F543-478D-829D-2845A41E03EC}" destId="{19FC8DAB-8686-4AE6-BB74-D12186B25F54}" srcOrd="6" destOrd="0" presId="urn:microsoft.com/office/officeart/2005/8/layout/vList5"/>
    <dgm:cxn modelId="{CBDCCFB1-83BB-4D18-B614-70FD27EA177F}" type="presParOf" srcId="{19FC8DAB-8686-4AE6-BB74-D12186B25F54}" destId="{3693BFE2-0C70-4999-A649-DCC9013C3B06}" srcOrd="0" destOrd="0" presId="urn:microsoft.com/office/officeart/2005/8/layout/vList5"/>
    <dgm:cxn modelId="{CCC87F54-C5EA-412F-A93C-B88491A337A2}" type="presParOf" srcId="{19FC8DAB-8686-4AE6-BB74-D12186B25F54}" destId="{2027699B-5CC1-4DFC-94A1-39BB5FEAAD9E}"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31AD86C-8AEF-435D-B0AD-8E66EF1DE34A}" type="doc">
      <dgm:prSet loTypeId="urn:microsoft.com/office/officeart/2009/3/layout/CircleRelationship" loCatId="relationship" qsTypeId="urn:microsoft.com/office/officeart/2005/8/quickstyle/simple1" qsCatId="simple" csTypeId="urn:microsoft.com/office/officeart/2005/8/colors/colorful5" csCatId="colorful" phldr="1"/>
      <dgm:spPr/>
      <dgm:t>
        <a:bodyPr/>
        <a:lstStyle/>
        <a:p>
          <a:endParaRPr lang="en-US"/>
        </a:p>
      </dgm:t>
    </dgm:pt>
    <dgm:pt modelId="{7101EC1D-741C-423A-B8F8-46FEA0899B1C}">
      <dgm:prSet phldrT="[Text]"/>
      <dgm:spPr/>
      <dgm:t>
        <a:bodyPr/>
        <a:lstStyle/>
        <a:p>
          <a:r>
            <a:rPr lang="mn-MN" i="1" dirty="0" smtClean="0">
              <a:latin typeface="Times New Roman" panose="02020603050405020304" pitchFamily="18" charset="0"/>
              <a:cs typeface="Times New Roman" panose="02020603050405020304" pitchFamily="18" charset="0"/>
            </a:rPr>
            <a:t>Шилэн дансны тухай хуулийн хэрэгжилт хангалтгүй, цахим хуудсанд мэдээлэл бүрэн мэдээлэгдэхгүй байна</a:t>
          </a:r>
          <a:endParaRPr lang="en-US" dirty="0"/>
        </a:p>
      </dgm:t>
    </dgm:pt>
    <dgm:pt modelId="{5AF9EAF7-8988-4C9B-8A32-AD5F4324F1E7}" type="parTrans" cxnId="{584ED7F2-9521-4CA3-9832-9A2E4641190A}">
      <dgm:prSet/>
      <dgm:spPr/>
      <dgm:t>
        <a:bodyPr/>
        <a:lstStyle/>
        <a:p>
          <a:endParaRPr lang="en-US"/>
        </a:p>
      </dgm:t>
    </dgm:pt>
    <dgm:pt modelId="{DB796888-DB34-4FEB-9EEA-94AD504A6563}" type="sibTrans" cxnId="{584ED7F2-9521-4CA3-9832-9A2E4641190A}">
      <dgm:prSet/>
      <dgm:spPr/>
      <dgm:t>
        <a:bodyPr/>
        <a:lstStyle/>
        <a:p>
          <a:endParaRPr lang="en-US"/>
        </a:p>
      </dgm:t>
    </dgm:pt>
    <dgm:pt modelId="{00734E38-3809-4B06-8C79-03B8DC67F6C6}">
      <dgm:prSet phldrT="[Text]"/>
      <dgm:spPr/>
      <dgm:t>
        <a:bodyPr/>
        <a:lstStyle/>
        <a:p>
          <a:r>
            <a:rPr lang="mn-MN" dirty="0" smtClean="0">
              <a:solidFill>
                <a:schemeClr val="tx1"/>
              </a:solidFill>
              <a:latin typeface="Times New Roman" panose="02020603050405020304" pitchFamily="18" charset="0"/>
              <a:cs typeface="Times New Roman" panose="02020603050405020304" pitchFamily="18" charset="0"/>
            </a:rPr>
            <a:t>2015 он</a:t>
          </a:r>
          <a:endParaRPr lang="en-US" dirty="0">
            <a:solidFill>
              <a:schemeClr val="tx1"/>
            </a:solidFill>
            <a:latin typeface="Times New Roman" panose="02020603050405020304" pitchFamily="18" charset="0"/>
            <a:cs typeface="Times New Roman" panose="02020603050405020304" pitchFamily="18" charset="0"/>
          </a:endParaRPr>
        </a:p>
      </dgm:t>
    </dgm:pt>
    <dgm:pt modelId="{B8F5BDB1-8CF9-4F84-B31C-9E3C657330E1}" type="parTrans" cxnId="{9EF04D60-FF02-4D82-BE72-D463BB07C27F}">
      <dgm:prSet/>
      <dgm:spPr/>
      <dgm:t>
        <a:bodyPr/>
        <a:lstStyle/>
        <a:p>
          <a:endParaRPr lang="en-US"/>
        </a:p>
      </dgm:t>
    </dgm:pt>
    <dgm:pt modelId="{97FE9A1C-0D91-479D-BEB7-5DBBE3E0CC1E}" type="sibTrans" cxnId="{9EF04D60-FF02-4D82-BE72-D463BB07C27F}">
      <dgm:prSet/>
      <dgm:spPr/>
      <dgm:t>
        <a:bodyPr/>
        <a:lstStyle/>
        <a:p>
          <a:endParaRPr lang="en-US"/>
        </a:p>
      </dgm:t>
    </dgm:pt>
    <dgm:pt modelId="{D5D8FCFE-8192-43A9-BBDD-26595560F15D}" type="pres">
      <dgm:prSet presAssocID="{331AD86C-8AEF-435D-B0AD-8E66EF1DE34A}" presName="Name0" presStyleCnt="0">
        <dgm:presLayoutVars>
          <dgm:chMax val="1"/>
          <dgm:chPref val="1"/>
        </dgm:presLayoutVars>
      </dgm:prSet>
      <dgm:spPr/>
      <dgm:t>
        <a:bodyPr/>
        <a:lstStyle/>
        <a:p>
          <a:endParaRPr lang="en-US"/>
        </a:p>
      </dgm:t>
    </dgm:pt>
    <dgm:pt modelId="{873373CE-B4B2-4712-BC37-52652FB85087}" type="pres">
      <dgm:prSet presAssocID="{7101EC1D-741C-423A-B8F8-46FEA0899B1C}" presName="Parent" presStyleLbl="node0" presStyleIdx="0" presStyleCnt="1">
        <dgm:presLayoutVars>
          <dgm:chMax val="5"/>
          <dgm:chPref val="5"/>
        </dgm:presLayoutVars>
      </dgm:prSet>
      <dgm:spPr/>
      <dgm:t>
        <a:bodyPr/>
        <a:lstStyle/>
        <a:p>
          <a:endParaRPr lang="en-US"/>
        </a:p>
      </dgm:t>
    </dgm:pt>
    <dgm:pt modelId="{D648F2ED-E7B8-44B7-AFE0-6C5FF575C7E6}" type="pres">
      <dgm:prSet presAssocID="{7101EC1D-741C-423A-B8F8-46FEA0899B1C}" presName="Accent1" presStyleLbl="node1" presStyleIdx="0" presStyleCnt="9"/>
      <dgm:spPr/>
    </dgm:pt>
    <dgm:pt modelId="{38A431EE-B37C-42FD-AFC3-5E5A4217C97C}" type="pres">
      <dgm:prSet presAssocID="{7101EC1D-741C-423A-B8F8-46FEA0899B1C}" presName="Accent2" presStyleLbl="node1" presStyleIdx="1" presStyleCnt="9"/>
      <dgm:spPr/>
    </dgm:pt>
    <dgm:pt modelId="{69F895E8-0983-4DB2-97B8-1A10C948E484}" type="pres">
      <dgm:prSet presAssocID="{7101EC1D-741C-423A-B8F8-46FEA0899B1C}" presName="Accent3" presStyleLbl="node1" presStyleIdx="2" presStyleCnt="9"/>
      <dgm:spPr/>
    </dgm:pt>
    <dgm:pt modelId="{72252DA8-A4C7-41BD-B091-8DD799217DD9}" type="pres">
      <dgm:prSet presAssocID="{7101EC1D-741C-423A-B8F8-46FEA0899B1C}" presName="Accent4" presStyleLbl="node1" presStyleIdx="3" presStyleCnt="9"/>
      <dgm:spPr/>
    </dgm:pt>
    <dgm:pt modelId="{3C772F94-51A6-47AD-AB77-6A2F382A28FB}" type="pres">
      <dgm:prSet presAssocID="{7101EC1D-741C-423A-B8F8-46FEA0899B1C}" presName="Accent5" presStyleLbl="node1" presStyleIdx="4" presStyleCnt="9" custLinFactNeighborX="-13759" custLinFactNeighborY="-60534"/>
      <dgm:spPr/>
    </dgm:pt>
    <dgm:pt modelId="{38491005-F796-4649-A0DA-13BC9A9676E6}" type="pres">
      <dgm:prSet presAssocID="{7101EC1D-741C-423A-B8F8-46FEA0899B1C}" presName="Accent6" presStyleLbl="node1" presStyleIdx="5" presStyleCnt="9"/>
      <dgm:spPr/>
    </dgm:pt>
    <dgm:pt modelId="{6D4B18EF-EEB8-4FA4-9498-48D6D340683B}" type="pres">
      <dgm:prSet presAssocID="{00734E38-3809-4B06-8C79-03B8DC67F6C6}" presName="Child1" presStyleLbl="node1" presStyleIdx="6" presStyleCnt="9">
        <dgm:presLayoutVars>
          <dgm:chMax val="0"/>
          <dgm:chPref val="0"/>
        </dgm:presLayoutVars>
      </dgm:prSet>
      <dgm:spPr/>
      <dgm:t>
        <a:bodyPr/>
        <a:lstStyle/>
        <a:p>
          <a:endParaRPr lang="en-US"/>
        </a:p>
      </dgm:t>
    </dgm:pt>
    <dgm:pt modelId="{1B505E85-7D19-4A16-9548-491B4905DB47}" type="pres">
      <dgm:prSet presAssocID="{00734E38-3809-4B06-8C79-03B8DC67F6C6}" presName="Accent7" presStyleCnt="0"/>
      <dgm:spPr/>
    </dgm:pt>
    <dgm:pt modelId="{6A759F77-D010-4C49-8954-DAD47493253F}" type="pres">
      <dgm:prSet presAssocID="{00734E38-3809-4B06-8C79-03B8DC67F6C6}" presName="AccentHold1" presStyleLbl="node1" presStyleIdx="7" presStyleCnt="9" custLinFactNeighborX="-5983" custLinFactNeighborY="-51851"/>
      <dgm:spPr/>
    </dgm:pt>
    <dgm:pt modelId="{E704E1CF-7D79-404E-8BD0-63CDC0776628}" type="pres">
      <dgm:prSet presAssocID="{00734E38-3809-4B06-8C79-03B8DC67F6C6}" presName="Accent8" presStyleCnt="0"/>
      <dgm:spPr/>
    </dgm:pt>
    <dgm:pt modelId="{A5F2BAB8-65DC-41B4-953A-ADD7C32381DE}" type="pres">
      <dgm:prSet presAssocID="{00734E38-3809-4B06-8C79-03B8DC67F6C6}" presName="AccentHold2" presStyleLbl="node1" presStyleIdx="8" presStyleCnt="9"/>
      <dgm:spPr/>
    </dgm:pt>
  </dgm:ptLst>
  <dgm:cxnLst>
    <dgm:cxn modelId="{584ED7F2-9521-4CA3-9832-9A2E4641190A}" srcId="{331AD86C-8AEF-435D-B0AD-8E66EF1DE34A}" destId="{7101EC1D-741C-423A-B8F8-46FEA0899B1C}" srcOrd="0" destOrd="0" parTransId="{5AF9EAF7-8988-4C9B-8A32-AD5F4324F1E7}" sibTransId="{DB796888-DB34-4FEB-9EEA-94AD504A6563}"/>
    <dgm:cxn modelId="{9EF04D60-FF02-4D82-BE72-D463BB07C27F}" srcId="{7101EC1D-741C-423A-B8F8-46FEA0899B1C}" destId="{00734E38-3809-4B06-8C79-03B8DC67F6C6}" srcOrd="0" destOrd="0" parTransId="{B8F5BDB1-8CF9-4F84-B31C-9E3C657330E1}" sibTransId="{97FE9A1C-0D91-479D-BEB7-5DBBE3E0CC1E}"/>
    <dgm:cxn modelId="{5B0A7258-B0ED-4EB2-A9A2-001C2D2CFBB3}" type="presOf" srcId="{7101EC1D-741C-423A-B8F8-46FEA0899B1C}" destId="{873373CE-B4B2-4712-BC37-52652FB85087}" srcOrd="0" destOrd="0" presId="urn:microsoft.com/office/officeart/2009/3/layout/CircleRelationship"/>
    <dgm:cxn modelId="{330DF2E4-77EB-49A1-8433-B77FD35C6B82}" type="presOf" srcId="{00734E38-3809-4B06-8C79-03B8DC67F6C6}" destId="{6D4B18EF-EEB8-4FA4-9498-48D6D340683B}" srcOrd="0" destOrd="0" presId="urn:microsoft.com/office/officeart/2009/3/layout/CircleRelationship"/>
    <dgm:cxn modelId="{CD333EE0-462A-47D9-9981-747724A50038}" type="presOf" srcId="{331AD86C-8AEF-435D-B0AD-8E66EF1DE34A}" destId="{D5D8FCFE-8192-43A9-BBDD-26595560F15D}" srcOrd="0" destOrd="0" presId="urn:microsoft.com/office/officeart/2009/3/layout/CircleRelationship"/>
    <dgm:cxn modelId="{10D8F7C6-E0E6-4A6D-938E-BD46F2326EEC}" type="presParOf" srcId="{D5D8FCFE-8192-43A9-BBDD-26595560F15D}" destId="{873373CE-B4B2-4712-BC37-52652FB85087}" srcOrd="0" destOrd="0" presId="urn:microsoft.com/office/officeart/2009/3/layout/CircleRelationship"/>
    <dgm:cxn modelId="{16EAC14A-5921-4C93-9EAB-768418E7E4FD}" type="presParOf" srcId="{D5D8FCFE-8192-43A9-BBDD-26595560F15D}" destId="{D648F2ED-E7B8-44B7-AFE0-6C5FF575C7E6}" srcOrd="1" destOrd="0" presId="urn:microsoft.com/office/officeart/2009/3/layout/CircleRelationship"/>
    <dgm:cxn modelId="{C604B0C3-ED32-4BC8-9B7B-0EF267221A16}" type="presParOf" srcId="{D5D8FCFE-8192-43A9-BBDD-26595560F15D}" destId="{38A431EE-B37C-42FD-AFC3-5E5A4217C97C}" srcOrd="2" destOrd="0" presId="urn:microsoft.com/office/officeart/2009/3/layout/CircleRelationship"/>
    <dgm:cxn modelId="{BB10D7ED-7F12-4C53-AE86-547294278515}" type="presParOf" srcId="{D5D8FCFE-8192-43A9-BBDD-26595560F15D}" destId="{69F895E8-0983-4DB2-97B8-1A10C948E484}" srcOrd="3" destOrd="0" presId="urn:microsoft.com/office/officeart/2009/3/layout/CircleRelationship"/>
    <dgm:cxn modelId="{F7455C5D-459D-4E75-8761-A0BBE72C363F}" type="presParOf" srcId="{D5D8FCFE-8192-43A9-BBDD-26595560F15D}" destId="{72252DA8-A4C7-41BD-B091-8DD799217DD9}" srcOrd="4" destOrd="0" presId="urn:microsoft.com/office/officeart/2009/3/layout/CircleRelationship"/>
    <dgm:cxn modelId="{AD5967AC-E778-4D7B-9A81-EE2CFCD52557}" type="presParOf" srcId="{D5D8FCFE-8192-43A9-BBDD-26595560F15D}" destId="{3C772F94-51A6-47AD-AB77-6A2F382A28FB}" srcOrd="5" destOrd="0" presId="urn:microsoft.com/office/officeart/2009/3/layout/CircleRelationship"/>
    <dgm:cxn modelId="{DA38ED15-B6CC-46E7-A83F-C0A2925F90F1}" type="presParOf" srcId="{D5D8FCFE-8192-43A9-BBDD-26595560F15D}" destId="{38491005-F796-4649-A0DA-13BC9A9676E6}" srcOrd="6" destOrd="0" presId="urn:microsoft.com/office/officeart/2009/3/layout/CircleRelationship"/>
    <dgm:cxn modelId="{92CE77F2-2122-4D8F-B24A-D0F49EA4F05F}" type="presParOf" srcId="{D5D8FCFE-8192-43A9-BBDD-26595560F15D}" destId="{6D4B18EF-EEB8-4FA4-9498-48D6D340683B}" srcOrd="7" destOrd="0" presId="urn:microsoft.com/office/officeart/2009/3/layout/CircleRelationship"/>
    <dgm:cxn modelId="{7F785AD7-9BE0-4313-B1B9-558A8A7B58A5}" type="presParOf" srcId="{D5D8FCFE-8192-43A9-BBDD-26595560F15D}" destId="{1B505E85-7D19-4A16-9548-491B4905DB47}" srcOrd="8" destOrd="0" presId="urn:microsoft.com/office/officeart/2009/3/layout/CircleRelationship"/>
    <dgm:cxn modelId="{42103827-15A7-466A-B581-31EC410C66B7}" type="presParOf" srcId="{1B505E85-7D19-4A16-9548-491B4905DB47}" destId="{6A759F77-D010-4C49-8954-DAD47493253F}" srcOrd="0" destOrd="0" presId="urn:microsoft.com/office/officeart/2009/3/layout/CircleRelationship"/>
    <dgm:cxn modelId="{0C297472-8531-4C0D-A52C-1B9AFB0E342F}" type="presParOf" srcId="{D5D8FCFE-8192-43A9-BBDD-26595560F15D}" destId="{E704E1CF-7D79-404E-8BD0-63CDC0776628}" srcOrd="9" destOrd="0" presId="urn:microsoft.com/office/officeart/2009/3/layout/CircleRelationship"/>
    <dgm:cxn modelId="{0CC007FD-49FA-4615-9833-6048DAFE6DDB}" type="presParOf" srcId="{E704E1CF-7D79-404E-8BD0-63CDC0776628}" destId="{A5F2BAB8-65DC-41B4-953A-ADD7C32381DE}" srcOrd="0" destOrd="0" presId="urn:microsoft.com/office/officeart/2009/3/layout/CircleRelationship"/>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31AD86C-8AEF-435D-B0AD-8E66EF1DE34A}" type="doc">
      <dgm:prSet loTypeId="urn:microsoft.com/office/officeart/2009/3/layout/CircleRelationship" loCatId="relationship" qsTypeId="urn:microsoft.com/office/officeart/2005/8/quickstyle/simple1" qsCatId="simple" csTypeId="urn:microsoft.com/office/officeart/2005/8/colors/colorful2" csCatId="colorful" phldr="1"/>
      <dgm:spPr/>
      <dgm:t>
        <a:bodyPr/>
        <a:lstStyle/>
        <a:p>
          <a:endParaRPr lang="en-US"/>
        </a:p>
      </dgm:t>
    </dgm:pt>
    <dgm:pt modelId="{7101EC1D-741C-423A-B8F8-46FEA0899B1C}">
      <dgm:prSet phldrT="[Text]"/>
      <dgm:spPr/>
      <dgm:t>
        <a:bodyPr/>
        <a:lstStyle/>
        <a:p>
          <a:pPr rtl="0"/>
          <a:r>
            <a:rPr lang="mn-MN" b="0" i="1" dirty="0" smtClean="0">
              <a:solidFill>
                <a:schemeClr val="bg1"/>
              </a:solidFill>
              <a:effectLst/>
              <a:latin typeface="Times New Roman" panose="02020603050405020304" pitchFamily="18" charset="0"/>
              <a:ea typeface="+mn-ea"/>
              <a:cs typeface="Times New Roman" panose="02020603050405020304" pitchFamily="18" charset="0"/>
            </a:rPr>
            <a:t>Шилэн дансны тухай хуулийн зарим заалтын хэрэгжилт хангалтгүй байна </a:t>
          </a:r>
          <a:endParaRPr lang="en-US" dirty="0">
            <a:solidFill>
              <a:schemeClr val="bg1"/>
            </a:solidFill>
          </a:endParaRPr>
        </a:p>
      </dgm:t>
    </dgm:pt>
    <dgm:pt modelId="{5AF9EAF7-8988-4C9B-8A32-AD5F4324F1E7}" type="parTrans" cxnId="{584ED7F2-9521-4CA3-9832-9A2E4641190A}">
      <dgm:prSet/>
      <dgm:spPr/>
      <dgm:t>
        <a:bodyPr/>
        <a:lstStyle/>
        <a:p>
          <a:endParaRPr lang="en-US"/>
        </a:p>
      </dgm:t>
    </dgm:pt>
    <dgm:pt modelId="{DB796888-DB34-4FEB-9EEA-94AD504A6563}" type="sibTrans" cxnId="{584ED7F2-9521-4CA3-9832-9A2E4641190A}">
      <dgm:prSet/>
      <dgm:spPr/>
      <dgm:t>
        <a:bodyPr/>
        <a:lstStyle/>
        <a:p>
          <a:endParaRPr lang="en-US"/>
        </a:p>
      </dgm:t>
    </dgm:pt>
    <dgm:pt modelId="{00734E38-3809-4B06-8C79-03B8DC67F6C6}">
      <dgm:prSet phldrT="[Text]"/>
      <dgm:spPr/>
      <dgm:t>
        <a:bodyPr/>
        <a:lstStyle/>
        <a:p>
          <a:r>
            <a:rPr lang="mn-MN" dirty="0" smtClean="0">
              <a:latin typeface="Times New Roman" panose="02020603050405020304" pitchFamily="18" charset="0"/>
              <a:cs typeface="Times New Roman" panose="02020603050405020304" pitchFamily="18" charset="0"/>
            </a:rPr>
            <a:t>2016 он</a:t>
          </a:r>
          <a:endParaRPr lang="en-US" dirty="0">
            <a:latin typeface="Times New Roman" panose="02020603050405020304" pitchFamily="18" charset="0"/>
            <a:cs typeface="Times New Roman" panose="02020603050405020304" pitchFamily="18" charset="0"/>
          </a:endParaRPr>
        </a:p>
      </dgm:t>
    </dgm:pt>
    <dgm:pt modelId="{B8F5BDB1-8CF9-4F84-B31C-9E3C657330E1}" type="parTrans" cxnId="{9EF04D60-FF02-4D82-BE72-D463BB07C27F}">
      <dgm:prSet/>
      <dgm:spPr/>
      <dgm:t>
        <a:bodyPr/>
        <a:lstStyle/>
        <a:p>
          <a:endParaRPr lang="en-US"/>
        </a:p>
      </dgm:t>
    </dgm:pt>
    <dgm:pt modelId="{97FE9A1C-0D91-479D-BEB7-5DBBE3E0CC1E}" type="sibTrans" cxnId="{9EF04D60-FF02-4D82-BE72-D463BB07C27F}">
      <dgm:prSet/>
      <dgm:spPr/>
      <dgm:t>
        <a:bodyPr/>
        <a:lstStyle/>
        <a:p>
          <a:endParaRPr lang="en-US"/>
        </a:p>
      </dgm:t>
    </dgm:pt>
    <dgm:pt modelId="{D5D8FCFE-8192-43A9-BBDD-26595560F15D}" type="pres">
      <dgm:prSet presAssocID="{331AD86C-8AEF-435D-B0AD-8E66EF1DE34A}" presName="Name0" presStyleCnt="0">
        <dgm:presLayoutVars>
          <dgm:chMax val="1"/>
          <dgm:chPref val="1"/>
        </dgm:presLayoutVars>
      </dgm:prSet>
      <dgm:spPr/>
      <dgm:t>
        <a:bodyPr/>
        <a:lstStyle/>
        <a:p>
          <a:endParaRPr lang="en-US"/>
        </a:p>
      </dgm:t>
    </dgm:pt>
    <dgm:pt modelId="{873373CE-B4B2-4712-BC37-52652FB85087}" type="pres">
      <dgm:prSet presAssocID="{7101EC1D-741C-423A-B8F8-46FEA0899B1C}" presName="Parent" presStyleLbl="node0" presStyleIdx="0" presStyleCnt="1">
        <dgm:presLayoutVars>
          <dgm:chMax val="5"/>
          <dgm:chPref val="5"/>
        </dgm:presLayoutVars>
      </dgm:prSet>
      <dgm:spPr/>
      <dgm:t>
        <a:bodyPr/>
        <a:lstStyle/>
        <a:p>
          <a:endParaRPr lang="en-US"/>
        </a:p>
      </dgm:t>
    </dgm:pt>
    <dgm:pt modelId="{D648F2ED-E7B8-44B7-AFE0-6C5FF575C7E6}" type="pres">
      <dgm:prSet presAssocID="{7101EC1D-741C-423A-B8F8-46FEA0899B1C}" presName="Accent1" presStyleLbl="node1" presStyleIdx="0" presStyleCnt="9"/>
      <dgm:spPr/>
    </dgm:pt>
    <dgm:pt modelId="{38A431EE-B37C-42FD-AFC3-5E5A4217C97C}" type="pres">
      <dgm:prSet presAssocID="{7101EC1D-741C-423A-B8F8-46FEA0899B1C}" presName="Accent2" presStyleLbl="node1" presStyleIdx="1" presStyleCnt="9"/>
      <dgm:spPr/>
    </dgm:pt>
    <dgm:pt modelId="{69F895E8-0983-4DB2-97B8-1A10C948E484}" type="pres">
      <dgm:prSet presAssocID="{7101EC1D-741C-423A-B8F8-46FEA0899B1C}" presName="Accent3" presStyleLbl="node1" presStyleIdx="2" presStyleCnt="9"/>
      <dgm:spPr/>
    </dgm:pt>
    <dgm:pt modelId="{72252DA8-A4C7-41BD-B091-8DD799217DD9}" type="pres">
      <dgm:prSet presAssocID="{7101EC1D-741C-423A-B8F8-46FEA0899B1C}" presName="Accent4" presStyleLbl="node1" presStyleIdx="3" presStyleCnt="9"/>
      <dgm:spPr/>
    </dgm:pt>
    <dgm:pt modelId="{3C772F94-51A6-47AD-AB77-6A2F382A28FB}" type="pres">
      <dgm:prSet presAssocID="{7101EC1D-741C-423A-B8F8-46FEA0899B1C}" presName="Accent5" presStyleLbl="node1" presStyleIdx="4" presStyleCnt="9" custLinFactNeighborX="-13759" custLinFactNeighborY="-60534"/>
      <dgm:spPr/>
    </dgm:pt>
    <dgm:pt modelId="{38491005-F796-4649-A0DA-13BC9A9676E6}" type="pres">
      <dgm:prSet presAssocID="{7101EC1D-741C-423A-B8F8-46FEA0899B1C}" presName="Accent6" presStyleLbl="node1" presStyleIdx="5" presStyleCnt="9"/>
      <dgm:spPr/>
    </dgm:pt>
    <dgm:pt modelId="{6D4B18EF-EEB8-4FA4-9498-48D6D340683B}" type="pres">
      <dgm:prSet presAssocID="{00734E38-3809-4B06-8C79-03B8DC67F6C6}" presName="Child1" presStyleLbl="node1" presStyleIdx="6" presStyleCnt="9">
        <dgm:presLayoutVars>
          <dgm:chMax val="0"/>
          <dgm:chPref val="0"/>
        </dgm:presLayoutVars>
      </dgm:prSet>
      <dgm:spPr/>
      <dgm:t>
        <a:bodyPr/>
        <a:lstStyle/>
        <a:p>
          <a:endParaRPr lang="en-US"/>
        </a:p>
      </dgm:t>
    </dgm:pt>
    <dgm:pt modelId="{1B505E85-7D19-4A16-9548-491B4905DB47}" type="pres">
      <dgm:prSet presAssocID="{00734E38-3809-4B06-8C79-03B8DC67F6C6}" presName="Accent7" presStyleCnt="0"/>
      <dgm:spPr/>
    </dgm:pt>
    <dgm:pt modelId="{6A759F77-D010-4C49-8954-DAD47493253F}" type="pres">
      <dgm:prSet presAssocID="{00734E38-3809-4B06-8C79-03B8DC67F6C6}" presName="AccentHold1" presStyleLbl="node1" presStyleIdx="7" presStyleCnt="9" custLinFactNeighborX="-5983" custLinFactNeighborY="-51851"/>
      <dgm:spPr/>
    </dgm:pt>
    <dgm:pt modelId="{E704E1CF-7D79-404E-8BD0-63CDC0776628}" type="pres">
      <dgm:prSet presAssocID="{00734E38-3809-4B06-8C79-03B8DC67F6C6}" presName="Accent8" presStyleCnt="0"/>
      <dgm:spPr/>
    </dgm:pt>
    <dgm:pt modelId="{A5F2BAB8-65DC-41B4-953A-ADD7C32381DE}" type="pres">
      <dgm:prSet presAssocID="{00734E38-3809-4B06-8C79-03B8DC67F6C6}" presName="AccentHold2" presStyleLbl="node1" presStyleIdx="8" presStyleCnt="9"/>
      <dgm:spPr/>
    </dgm:pt>
  </dgm:ptLst>
  <dgm:cxnLst>
    <dgm:cxn modelId="{4457E7EA-02E8-48A8-B2E3-039AF635C2BA}" type="presOf" srcId="{7101EC1D-741C-423A-B8F8-46FEA0899B1C}" destId="{873373CE-B4B2-4712-BC37-52652FB85087}" srcOrd="0" destOrd="0" presId="urn:microsoft.com/office/officeart/2009/3/layout/CircleRelationship"/>
    <dgm:cxn modelId="{584ED7F2-9521-4CA3-9832-9A2E4641190A}" srcId="{331AD86C-8AEF-435D-B0AD-8E66EF1DE34A}" destId="{7101EC1D-741C-423A-B8F8-46FEA0899B1C}" srcOrd="0" destOrd="0" parTransId="{5AF9EAF7-8988-4C9B-8A32-AD5F4324F1E7}" sibTransId="{DB796888-DB34-4FEB-9EEA-94AD504A6563}"/>
    <dgm:cxn modelId="{7A2F2A35-B929-4675-B699-52709F1EFC9E}" type="presOf" srcId="{331AD86C-8AEF-435D-B0AD-8E66EF1DE34A}" destId="{D5D8FCFE-8192-43A9-BBDD-26595560F15D}" srcOrd="0" destOrd="0" presId="urn:microsoft.com/office/officeart/2009/3/layout/CircleRelationship"/>
    <dgm:cxn modelId="{7845555A-B9A8-4542-9DDA-85472F6D564F}" type="presOf" srcId="{00734E38-3809-4B06-8C79-03B8DC67F6C6}" destId="{6D4B18EF-EEB8-4FA4-9498-48D6D340683B}" srcOrd="0" destOrd="0" presId="urn:microsoft.com/office/officeart/2009/3/layout/CircleRelationship"/>
    <dgm:cxn modelId="{9EF04D60-FF02-4D82-BE72-D463BB07C27F}" srcId="{7101EC1D-741C-423A-B8F8-46FEA0899B1C}" destId="{00734E38-3809-4B06-8C79-03B8DC67F6C6}" srcOrd="0" destOrd="0" parTransId="{B8F5BDB1-8CF9-4F84-B31C-9E3C657330E1}" sibTransId="{97FE9A1C-0D91-479D-BEB7-5DBBE3E0CC1E}"/>
    <dgm:cxn modelId="{B9BF5BF5-5646-49BF-B29D-AE5DB7798E0A}" type="presParOf" srcId="{D5D8FCFE-8192-43A9-BBDD-26595560F15D}" destId="{873373CE-B4B2-4712-BC37-52652FB85087}" srcOrd="0" destOrd="0" presId="urn:microsoft.com/office/officeart/2009/3/layout/CircleRelationship"/>
    <dgm:cxn modelId="{331FB8C0-4F09-48BC-B98C-BCB9CE483BED}" type="presParOf" srcId="{D5D8FCFE-8192-43A9-BBDD-26595560F15D}" destId="{D648F2ED-E7B8-44B7-AFE0-6C5FF575C7E6}" srcOrd="1" destOrd="0" presId="urn:microsoft.com/office/officeart/2009/3/layout/CircleRelationship"/>
    <dgm:cxn modelId="{72F8B9B2-1879-4DDE-ACB9-46A8CAABC288}" type="presParOf" srcId="{D5D8FCFE-8192-43A9-BBDD-26595560F15D}" destId="{38A431EE-B37C-42FD-AFC3-5E5A4217C97C}" srcOrd="2" destOrd="0" presId="urn:microsoft.com/office/officeart/2009/3/layout/CircleRelationship"/>
    <dgm:cxn modelId="{2D85C9CE-054F-4570-A25B-24B3BE6AED64}" type="presParOf" srcId="{D5D8FCFE-8192-43A9-BBDD-26595560F15D}" destId="{69F895E8-0983-4DB2-97B8-1A10C948E484}" srcOrd="3" destOrd="0" presId="urn:microsoft.com/office/officeart/2009/3/layout/CircleRelationship"/>
    <dgm:cxn modelId="{BF1165C5-2E5C-47A6-ABF7-A8AE98672618}" type="presParOf" srcId="{D5D8FCFE-8192-43A9-BBDD-26595560F15D}" destId="{72252DA8-A4C7-41BD-B091-8DD799217DD9}" srcOrd="4" destOrd="0" presId="urn:microsoft.com/office/officeart/2009/3/layout/CircleRelationship"/>
    <dgm:cxn modelId="{ACAEF638-8973-4094-A17E-C1E63768892B}" type="presParOf" srcId="{D5D8FCFE-8192-43A9-BBDD-26595560F15D}" destId="{3C772F94-51A6-47AD-AB77-6A2F382A28FB}" srcOrd="5" destOrd="0" presId="urn:microsoft.com/office/officeart/2009/3/layout/CircleRelationship"/>
    <dgm:cxn modelId="{66C14D39-FE66-4DDE-8BBD-0C7B22D6179A}" type="presParOf" srcId="{D5D8FCFE-8192-43A9-BBDD-26595560F15D}" destId="{38491005-F796-4649-A0DA-13BC9A9676E6}" srcOrd="6" destOrd="0" presId="urn:microsoft.com/office/officeart/2009/3/layout/CircleRelationship"/>
    <dgm:cxn modelId="{B5C28D12-9592-49CA-9A58-F369A27D962D}" type="presParOf" srcId="{D5D8FCFE-8192-43A9-BBDD-26595560F15D}" destId="{6D4B18EF-EEB8-4FA4-9498-48D6D340683B}" srcOrd="7" destOrd="0" presId="urn:microsoft.com/office/officeart/2009/3/layout/CircleRelationship"/>
    <dgm:cxn modelId="{E874A1CE-FAC8-42BF-B4ED-EBCF6CA9DA66}" type="presParOf" srcId="{D5D8FCFE-8192-43A9-BBDD-26595560F15D}" destId="{1B505E85-7D19-4A16-9548-491B4905DB47}" srcOrd="8" destOrd="0" presId="urn:microsoft.com/office/officeart/2009/3/layout/CircleRelationship"/>
    <dgm:cxn modelId="{20B0A2CA-0A59-4E6D-B53C-80E613009050}" type="presParOf" srcId="{1B505E85-7D19-4A16-9548-491B4905DB47}" destId="{6A759F77-D010-4C49-8954-DAD47493253F}" srcOrd="0" destOrd="0" presId="urn:microsoft.com/office/officeart/2009/3/layout/CircleRelationship"/>
    <dgm:cxn modelId="{DA09D5D5-AD5A-4427-A69E-B0C886572A5A}" type="presParOf" srcId="{D5D8FCFE-8192-43A9-BBDD-26595560F15D}" destId="{E704E1CF-7D79-404E-8BD0-63CDC0776628}" srcOrd="9" destOrd="0" presId="urn:microsoft.com/office/officeart/2009/3/layout/CircleRelationship"/>
    <dgm:cxn modelId="{35BE07A5-EFDA-4972-B515-37CC463F07BF}" type="presParOf" srcId="{E704E1CF-7D79-404E-8BD0-63CDC0776628}" destId="{A5F2BAB8-65DC-41B4-953A-ADD7C32381DE}" srcOrd="0" destOrd="0" presId="urn:microsoft.com/office/officeart/2009/3/layout/CircleRelationship"/>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31AD86C-8AEF-435D-B0AD-8E66EF1DE34A}" type="doc">
      <dgm:prSet loTypeId="urn:microsoft.com/office/officeart/2009/3/layout/CircleRelationship" loCatId="relationship" qsTypeId="urn:microsoft.com/office/officeart/2005/8/quickstyle/simple1" qsCatId="simple" csTypeId="urn:microsoft.com/office/officeart/2005/8/colors/colorful2" csCatId="colorful" phldr="1"/>
      <dgm:spPr/>
      <dgm:t>
        <a:bodyPr/>
        <a:lstStyle/>
        <a:p>
          <a:endParaRPr lang="en-US"/>
        </a:p>
      </dgm:t>
    </dgm:pt>
    <dgm:pt modelId="{7101EC1D-741C-423A-B8F8-46FEA0899B1C}">
      <dgm:prSet phldrT="[Text]"/>
      <dgm:spPr/>
      <dgm:t>
        <a:bodyPr/>
        <a:lstStyle/>
        <a:p>
          <a:pPr rtl="0"/>
          <a:r>
            <a:rPr lang="mn-MN" b="0" i="1" dirty="0" smtClean="0">
              <a:solidFill>
                <a:schemeClr val="bg1"/>
              </a:solidFill>
              <a:effectLst/>
              <a:latin typeface="Times New Roman" panose="02020603050405020304" pitchFamily="18" charset="0"/>
              <a:ea typeface="+mn-ea"/>
              <a:cs typeface="Times New Roman" panose="02020603050405020304" pitchFamily="18" charset="0"/>
            </a:rPr>
            <a:t>Шилэн дансны тухай хуулийн хэрэгжилтэд тавих хяналт хангалтгүй байна.</a:t>
          </a:r>
          <a:endParaRPr lang="en-US" dirty="0">
            <a:solidFill>
              <a:schemeClr val="bg1"/>
            </a:solidFill>
          </a:endParaRPr>
        </a:p>
      </dgm:t>
    </dgm:pt>
    <dgm:pt modelId="{5AF9EAF7-8988-4C9B-8A32-AD5F4324F1E7}" type="parTrans" cxnId="{584ED7F2-9521-4CA3-9832-9A2E4641190A}">
      <dgm:prSet/>
      <dgm:spPr/>
      <dgm:t>
        <a:bodyPr/>
        <a:lstStyle/>
        <a:p>
          <a:endParaRPr lang="en-US"/>
        </a:p>
      </dgm:t>
    </dgm:pt>
    <dgm:pt modelId="{DB796888-DB34-4FEB-9EEA-94AD504A6563}" type="sibTrans" cxnId="{584ED7F2-9521-4CA3-9832-9A2E4641190A}">
      <dgm:prSet/>
      <dgm:spPr/>
      <dgm:t>
        <a:bodyPr/>
        <a:lstStyle/>
        <a:p>
          <a:endParaRPr lang="en-US"/>
        </a:p>
      </dgm:t>
    </dgm:pt>
    <dgm:pt modelId="{00734E38-3809-4B06-8C79-03B8DC67F6C6}">
      <dgm:prSet phldrT="[Text]"/>
      <dgm:spPr/>
      <dgm:t>
        <a:bodyPr/>
        <a:lstStyle/>
        <a:p>
          <a:r>
            <a:rPr lang="mn-MN" dirty="0" smtClean="0">
              <a:latin typeface="Times New Roman" panose="02020603050405020304" pitchFamily="18" charset="0"/>
              <a:cs typeface="Times New Roman" panose="02020603050405020304" pitchFamily="18" charset="0"/>
            </a:rPr>
            <a:t>2016 он</a:t>
          </a:r>
          <a:endParaRPr lang="en-US" dirty="0">
            <a:latin typeface="Times New Roman" panose="02020603050405020304" pitchFamily="18" charset="0"/>
            <a:cs typeface="Times New Roman" panose="02020603050405020304" pitchFamily="18" charset="0"/>
          </a:endParaRPr>
        </a:p>
      </dgm:t>
    </dgm:pt>
    <dgm:pt modelId="{B8F5BDB1-8CF9-4F84-B31C-9E3C657330E1}" type="parTrans" cxnId="{9EF04D60-FF02-4D82-BE72-D463BB07C27F}">
      <dgm:prSet/>
      <dgm:spPr/>
      <dgm:t>
        <a:bodyPr/>
        <a:lstStyle/>
        <a:p>
          <a:endParaRPr lang="en-US"/>
        </a:p>
      </dgm:t>
    </dgm:pt>
    <dgm:pt modelId="{97FE9A1C-0D91-479D-BEB7-5DBBE3E0CC1E}" type="sibTrans" cxnId="{9EF04D60-FF02-4D82-BE72-D463BB07C27F}">
      <dgm:prSet/>
      <dgm:spPr/>
      <dgm:t>
        <a:bodyPr/>
        <a:lstStyle/>
        <a:p>
          <a:endParaRPr lang="en-US"/>
        </a:p>
      </dgm:t>
    </dgm:pt>
    <dgm:pt modelId="{D5D8FCFE-8192-43A9-BBDD-26595560F15D}" type="pres">
      <dgm:prSet presAssocID="{331AD86C-8AEF-435D-B0AD-8E66EF1DE34A}" presName="Name0" presStyleCnt="0">
        <dgm:presLayoutVars>
          <dgm:chMax val="1"/>
          <dgm:chPref val="1"/>
        </dgm:presLayoutVars>
      </dgm:prSet>
      <dgm:spPr/>
      <dgm:t>
        <a:bodyPr/>
        <a:lstStyle/>
        <a:p>
          <a:endParaRPr lang="en-US"/>
        </a:p>
      </dgm:t>
    </dgm:pt>
    <dgm:pt modelId="{873373CE-B4B2-4712-BC37-52652FB85087}" type="pres">
      <dgm:prSet presAssocID="{7101EC1D-741C-423A-B8F8-46FEA0899B1C}" presName="Parent" presStyleLbl="node0" presStyleIdx="0" presStyleCnt="1">
        <dgm:presLayoutVars>
          <dgm:chMax val="5"/>
          <dgm:chPref val="5"/>
        </dgm:presLayoutVars>
      </dgm:prSet>
      <dgm:spPr/>
      <dgm:t>
        <a:bodyPr/>
        <a:lstStyle/>
        <a:p>
          <a:endParaRPr lang="en-US"/>
        </a:p>
      </dgm:t>
    </dgm:pt>
    <dgm:pt modelId="{D648F2ED-E7B8-44B7-AFE0-6C5FF575C7E6}" type="pres">
      <dgm:prSet presAssocID="{7101EC1D-741C-423A-B8F8-46FEA0899B1C}" presName="Accent1" presStyleLbl="node1" presStyleIdx="0" presStyleCnt="9"/>
      <dgm:spPr/>
    </dgm:pt>
    <dgm:pt modelId="{38A431EE-B37C-42FD-AFC3-5E5A4217C97C}" type="pres">
      <dgm:prSet presAssocID="{7101EC1D-741C-423A-B8F8-46FEA0899B1C}" presName="Accent2" presStyleLbl="node1" presStyleIdx="1" presStyleCnt="9"/>
      <dgm:spPr/>
    </dgm:pt>
    <dgm:pt modelId="{69F895E8-0983-4DB2-97B8-1A10C948E484}" type="pres">
      <dgm:prSet presAssocID="{7101EC1D-741C-423A-B8F8-46FEA0899B1C}" presName="Accent3" presStyleLbl="node1" presStyleIdx="2" presStyleCnt="9"/>
      <dgm:spPr/>
    </dgm:pt>
    <dgm:pt modelId="{72252DA8-A4C7-41BD-B091-8DD799217DD9}" type="pres">
      <dgm:prSet presAssocID="{7101EC1D-741C-423A-B8F8-46FEA0899B1C}" presName="Accent4" presStyleLbl="node1" presStyleIdx="3" presStyleCnt="9"/>
      <dgm:spPr/>
    </dgm:pt>
    <dgm:pt modelId="{3C772F94-51A6-47AD-AB77-6A2F382A28FB}" type="pres">
      <dgm:prSet presAssocID="{7101EC1D-741C-423A-B8F8-46FEA0899B1C}" presName="Accent5" presStyleLbl="node1" presStyleIdx="4" presStyleCnt="9" custLinFactNeighborX="-13759" custLinFactNeighborY="-60534"/>
      <dgm:spPr/>
    </dgm:pt>
    <dgm:pt modelId="{38491005-F796-4649-A0DA-13BC9A9676E6}" type="pres">
      <dgm:prSet presAssocID="{7101EC1D-741C-423A-B8F8-46FEA0899B1C}" presName="Accent6" presStyleLbl="node1" presStyleIdx="5" presStyleCnt="9"/>
      <dgm:spPr/>
    </dgm:pt>
    <dgm:pt modelId="{6D4B18EF-EEB8-4FA4-9498-48D6D340683B}" type="pres">
      <dgm:prSet presAssocID="{00734E38-3809-4B06-8C79-03B8DC67F6C6}" presName="Child1" presStyleLbl="node1" presStyleIdx="6" presStyleCnt="9">
        <dgm:presLayoutVars>
          <dgm:chMax val="0"/>
          <dgm:chPref val="0"/>
        </dgm:presLayoutVars>
      </dgm:prSet>
      <dgm:spPr/>
      <dgm:t>
        <a:bodyPr/>
        <a:lstStyle/>
        <a:p>
          <a:endParaRPr lang="en-US"/>
        </a:p>
      </dgm:t>
    </dgm:pt>
    <dgm:pt modelId="{1B505E85-7D19-4A16-9548-491B4905DB47}" type="pres">
      <dgm:prSet presAssocID="{00734E38-3809-4B06-8C79-03B8DC67F6C6}" presName="Accent7" presStyleCnt="0"/>
      <dgm:spPr/>
    </dgm:pt>
    <dgm:pt modelId="{6A759F77-D010-4C49-8954-DAD47493253F}" type="pres">
      <dgm:prSet presAssocID="{00734E38-3809-4B06-8C79-03B8DC67F6C6}" presName="AccentHold1" presStyleLbl="node1" presStyleIdx="7" presStyleCnt="9" custLinFactNeighborX="-5983" custLinFactNeighborY="-51851"/>
      <dgm:spPr/>
    </dgm:pt>
    <dgm:pt modelId="{E704E1CF-7D79-404E-8BD0-63CDC0776628}" type="pres">
      <dgm:prSet presAssocID="{00734E38-3809-4B06-8C79-03B8DC67F6C6}" presName="Accent8" presStyleCnt="0"/>
      <dgm:spPr/>
    </dgm:pt>
    <dgm:pt modelId="{A5F2BAB8-65DC-41B4-953A-ADD7C32381DE}" type="pres">
      <dgm:prSet presAssocID="{00734E38-3809-4B06-8C79-03B8DC67F6C6}" presName="AccentHold2" presStyleLbl="node1" presStyleIdx="8" presStyleCnt="9"/>
      <dgm:spPr/>
    </dgm:pt>
  </dgm:ptLst>
  <dgm:cxnLst>
    <dgm:cxn modelId="{CB8AEE76-87FD-4B8D-811B-BB6AB5E08985}" type="presOf" srcId="{7101EC1D-741C-423A-B8F8-46FEA0899B1C}" destId="{873373CE-B4B2-4712-BC37-52652FB85087}" srcOrd="0" destOrd="0" presId="urn:microsoft.com/office/officeart/2009/3/layout/CircleRelationship"/>
    <dgm:cxn modelId="{93BCD715-A316-4FC9-80B7-2B220EABB710}" type="presOf" srcId="{331AD86C-8AEF-435D-B0AD-8E66EF1DE34A}" destId="{D5D8FCFE-8192-43A9-BBDD-26595560F15D}" srcOrd="0" destOrd="0" presId="urn:microsoft.com/office/officeart/2009/3/layout/CircleRelationship"/>
    <dgm:cxn modelId="{584ED7F2-9521-4CA3-9832-9A2E4641190A}" srcId="{331AD86C-8AEF-435D-B0AD-8E66EF1DE34A}" destId="{7101EC1D-741C-423A-B8F8-46FEA0899B1C}" srcOrd="0" destOrd="0" parTransId="{5AF9EAF7-8988-4C9B-8A32-AD5F4324F1E7}" sibTransId="{DB796888-DB34-4FEB-9EEA-94AD504A6563}"/>
    <dgm:cxn modelId="{7A2418A3-D16E-4B5A-BF76-D4E8BD4B405B}" type="presOf" srcId="{00734E38-3809-4B06-8C79-03B8DC67F6C6}" destId="{6D4B18EF-EEB8-4FA4-9498-48D6D340683B}" srcOrd="0" destOrd="0" presId="urn:microsoft.com/office/officeart/2009/3/layout/CircleRelationship"/>
    <dgm:cxn modelId="{9EF04D60-FF02-4D82-BE72-D463BB07C27F}" srcId="{7101EC1D-741C-423A-B8F8-46FEA0899B1C}" destId="{00734E38-3809-4B06-8C79-03B8DC67F6C6}" srcOrd="0" destOrd="0" parTransId="{B8F5BDB1-8CF9-4F84-B31C-9E3C657330E1}" sibTransId="{97FE9A1C-0D91-479D-BEB7-5DBBE3E0CC1E}"/>
    <dgm:cxn modelId="{9AE9F8EE-A390-4C0C-9608-D584FFBF6EC3}" type="presParOf" srcId="{D5D8FCFE-8192-43A9-BBDD-26595560F15D}" destId="{873373CE-B4B2-4712-BC37-52652FB85087}" srcOrd="0" destOrd="0" presId="urn:microsoft.com/office/officeart/2009/3/layout/CircleRelationship"/>
    <dgm:cxn modelId="{B024E1A1-30B8-4B4D-B5F5-2E10F068EFA3}" type="presParOf" srcId="{D5D8FCFE-8192-43A9-BBDD-26595560F15D}" destId="{D648F2ED-E7B8-44B7-AFE0-6C5FF575C7E6}" srcOrd="1" destOrd="0" presId="urn:microsoft.com/office/officeart/2009/3/layout/CircleRelationship"/>
    <dgm:cxn modelId="{7E63F531-73AC-4E1C-A416-E27F92FA3C07}" type="presParOf" srcId="{D5D8FCFE-8192-43A9-BBDD-26595560F15D}" destId="{38A431EE-B37C-42FD-AFC3-5E5A4217C97C}" srcOrd="2" destOrd="0" presId="urn:microsoft.com/office/officeart/2009/3/layout/CircleRelationship"/>
    <dgm:cxn modelId="{F0858F99-8364-4518-8F35-A47813161402}" type="presParOf" srcId="{D5D8FCFE-8192-43A9-BBDD-26595560F15D}" destId="{69F895E8-0983-4DB2-97B8-1A10C948E484}" srcOrd="3" destOrd="0" presId="urn:microsoft.com/office/officeart/2009/3/layout/CircleRelationship"/>
    <dgm:cxn modelId="{3D680420-B9D8-4410-943F-EBD20BA43128}" type="presParOf" srcId="{D5D8FCFE-8192-43A9-BBDD-26595560F15D}" destId="{72252DA8-A4C7-41BD-B091-8DD799217DD9}" srcOrd="4" destOrd="0" presId="urn:microsoft.com/office/officeart/2009/3/layout/CircleRelationship"/>
    <dgm:cxn modelId="{12F77BFF-5C55-477A-BA2A-5A3970CABCA4}" type="presParOf" srcId="{D5D8FCFE-8192-43A9-BBDD-26595560F15D}" destId="{3C772F94-51A6-47AD-AB77-6A2F382A28FB}" srcOrd="5" destOrd="0" presId="urn:microsoft.com/office/officeart/2009/3/layout/CircleRelationship"/>
    <dgm:cxn modelId="{3A9B9C03-5423-4434-B9F6-4A7C50DBACDA}" type="presParOf" srcId="{D5D8FCFE-8192-43A9-BBDD-26595560F15D}" destId="{38491005-F796-4649-A0DA-13BC9A9676E6}" srcOrd="6" destOrd="0" presId="urn:microsoft.com/office/officeart/2009/3/layout/CircleRelationship"/>
    <dgm:cxn modelId="{9A6A6060-A645-436F-9EFB-1E4375BF206B}" type="presParOf" srcId="{D5D8FCFE-8192-43A9-BBDD-26595560F15D}" destId="{6D4B18EF-EEB8-4FA4-9498-48D6D340683B}" srcOrd="7" destOrd="0" presId="urn:microsoft.com/office/officeart/2009/3/layout/CircleRelationship"/>
    <dgm:cxn modelId="{58E0E5E9-AAEF-4FF7-A3E2-BA9CD3AAB132}" type="presParOf" srcId="{D5D8FCFE-8192-43A9-BBDD-26595560F15D}" destId="{1B505E85-7D19-4A16-9548-491B4905DB47}" srcOrd="8" destOrd="0" presId="urn:microsoft.com/office/officeart/2009/3/layout/CircleRelationship"/>
    <dgm:cxn modelId="{B6A99FEB-37FA-4860-809C-25AB82E81A79}" type="presParOf" srcId="{1B505E85-7D19-4A16-9548-491B4905DB47}" destId="{6A759F77-D010-4C49-8954-DAD47493253F}" srcOrd="0" destOrd="0" presId="urn:microsoft.com/office/officeart/2009/3/layout/CircleRelationship"/>
    <dgm:cxn modelId="{9EB2B60B-683A-4096-A6C3-E4A93BDA9A0C}" type="presParOf" srcId="{D5D8FCFE-8192-43A9-BBDD-26595560F15D}" destId="{E704E1CF-7D79-404E-8BD0-63CDC0776628}" srcOrd="9" destOrd="0" presId="urn:microsoft.com/office/officeart/2009/3/layout/CircleRelationship"/>
    <dgm:cxn modelId="{CFCD1F05-5BE1-4236-A3F1-D7B4C9E4875D}" type="presParOf" srcId="{E704E1CF-7D79-404E-8BD0-63CDC0776628}" destId="{A5F2BAB8-65DC-41B4-953A-ADD7C32381DE}" srcOrd="0" destOrd="0" presId="urn:microsoft.com/office/officeart/2009/3/layout/CircleRelationship"/>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31AD86C-8AEF-435D-B0AD-8E66EF1DE34A}" type="doc">
      <dgm:prSet loTypeId="urn:microsoft.com/office/officeart/2009/3/layout/CircleRelationship" loCatId="relationship" qsTypeId="urn:microsoft.com/office/officeart/2005/8/quickstyle/simple1" qsCatId="simple" csTypeId="urn:microsoft.com/office/officeart/2005/8/colors/colorful1" csCatId="colorful" phldr="1"/>
      <dgm:spPr/>
      <dgm:t>
        <a:bodyPr/>
        <a:lstStyle/>
        <a:p>
          <a:endParaRPr lang="en-US"/>
        </a:p>
      </dgm:t>
    </dgm:pt>
    <dgm:pt modelId="{7101EC1D-741C-423A-B8F8-46FEA0899B1C}">
      <dgm:prSet phldrT="[Text]"/>
      <dgm:spPr/>
      <dgm:t>
        <a:bodyPr/>
        <a:lstStyle/>
        <a:p>
          <a:pPr rtl="0"/>
          <a:r>
            <a:rPr lang="mn-MN" b="0" i="1" dirty="0" smtClean="0">
              <a:effectLst/>
              <a:latin typeface="Times New Roman" panose="02020603050405020304" pitchFamily="18" charset="0"/>
              <a:ea typeface="+mn-ea"/>
              <a:cs typeface="Times New Roman" panose="02020603050405020304" pitchFamily="18" charset="0"/>
            </a:rPr>
            <a:t>Шилэн дансны тухай хуулийн хэрэгжилт хангалтгүй байна.</a:t>
          </a:r>
          <a:endParaRPr lang="en-US" dirty="0"/>
        </a:p>
      </dgm:t>
    </dgm:pt>
    <dgm:pt modelId="{5AF9EAF7-8988-4C9B-8A32-AD5F4324F1E7}" type="parTrans" cxnId="{584ED7F2-9521-4CA3-9832-9A2E4641190A}">
      <dgm:prSet/>
      <dgm:spPr/>
      <dgm:t>
        <a:bodyPr/>
        <a:lstStyle/>
        <a:p>
          <a:endParaRPr lang="en-US"/>
        </a:p>
      </dgm:t>
    </dgm:pt>
    <dgm:pt modelId="{DB796888-DB34-4FEB-9EEA-94AD504A6563}" type="sibTrans" cxnId="{584ED7F2-9521-4CA3-9832-9A2E4641190A}">
      <dgm:prSet/>
      <dgm:spPr/>
      <dgm:t>
        <a:bodyPr/>
        <a:lstStyle/>
        <a:p>
          <a:endParaRPr lang="en-US"/>
        </a:p>
      </dgm:t>
    </dgm:pt>
    <dgm:pt modelId="{00734E38-3809-4B06-8C79-03B8DC67F6C6}">
      <dgm:prSet phldrT="[Text]"/>
      <dgm:spPr/>
      <dgm:t>
        <a:bodyPr/>
        <a:lstStyle/>
        <a:p>
          <a:r>
            <a:rPr lang="mn-MN" dirty="0" smtClean="0">
              <a:latin typeface="Times New Roman" panose="02020603050405020304" pitchFamily="18" charset="0"/>
              <a:cs typeface="Times New Roman" panose="02020603050405020304" pitchFamily="18" charset="0"/>
            </a:rPr>
            <a:t>2017 он</a:t>
          </a:r>
          <a:endParaRPr lang="en-US" dirty="0">
            <a:latin typeface="Times New Roman" panose="02020603050405020304" pitchFamily="18" charset="0"/>
            <a:cs typeface="Times New Roman" panose="02020603050405020304" pitchFamily="18" charset="0"/>
          </a:endParaRPr>
        </a:p>
      </dgm:t>
    </dgm:pt>
    <dgm:pt modelId="{B8F5BDB1-8CF9-4F84-B31C-9E3C657330E1}" type="parTrans" cxnId="{9EF04D60-FF02-4D82-BE72-D463BB07C27F}">
      <dgm:prSet/>
      <dgm:spPr/>
      <dgm:t>
        <a:bodyPr/>
        <a:lstStyle/>
        <a:p>
          <a:endParaRPr lang="en-US"/>
        </a:p>
      </dgm:t>
    </dgm:pt>
    <dgm:pt modelId="{97FE9A1C-0D91-479D-BEB7-5DBBE3E0CC1E}" type="sibTrans" cxnId="{9EF04D60-FF02-4D82-BE72-D463BB07C27F}">
      <dgm:prSet/>
      <dgm:spPr/>
      <dgm:t>
        <a:bodyPr/>
        <a:lstStyle/>
        <a:p>
          <a:endParaRPr lang="en-US"/>
        </a:p>
      </dgm:t>
    </dgm:pt>
    <dgm:pt modelId="{D5D8FCFE-8192-43A9-BBDD-26595560F15D}" type="pres">
      <dgm:prSet presAssocID="{331AD86C-8AEF-435D-B0AD-8E66EF1DE34A}" presName="Name0" presStyleCnt="0">
        <dgm:presLayoutVars>
          <dgm:chMax val="1"/>
          <dgm:chPref val="1"/>
        </dgm:presLayoutVars>
      </dgm:prSet>
      <dgm:spPr/>
      <dgm:t>
        <a:bodyPr/>
        <a:lstStyle/>
        <a:p>
          <a:endParaRPr lang="en-US"/>
        </a:p>
      </dgm:t>
    </dgm:pt>
    <dgm:pt modelId="{873373CE-B4B2-4712-BC37-52652FB85087}" type="pres">
      <dgm:prSet presAssocID="{7101EC1D-741C-423A-B8F8-46FEA0899B1C}" presName="Parent" presStyleLbl="node0" presStyleIdx="0" presStyleCnt="1">
        <dgm:presLayoutVars>
          <dgm:chMax val="5"/>
          <dgm:chPref val="5"/>
        </dgm:presLayoutVars>
      </dgm:prSet>
      <dgm:spPr/>
      <dgm:t>
        <a:bodyPr/>
        <a:lstStyle/>
        <a:p>
          <a:endParaRPr lang="en-US"/>
        </a:p>
      </dgm:t>
    </dgm:pt>
    <dgm:pt modelId="{D648F2ED-E7B8-44B7-AFE0-6C5FF575C7E6}" type="pres">
      <dgm:prSet presAssocID="{7101EC1D-741C-423A-B8F8-46FEA0899B1C}" presName="Accent1" presStyleLbl="node1" presStyleIdx="0" presStyleCnt="9"/>
      <dgm:spPr/>
    </dgm:pt>
    <dgm:pt modelId="{38A431EE-B37C-42FD-AFC3-5E5A4217C97C}" type="pres">
      <dgm:prSet presAssocID="{7101EC1D-741C-423A-B8F8-46FEA0899B1C}" presName="Accent2" presStyleLbl="node1" presStyleIdx="1" presStyleCnt="9"/>
      <dgm:spPr/>
    </dgm:pt>
    <dgm:pt modelId="{69F895E8-0983-4DB2-97B8-1A10C948E484}" type="pres">
      <dgm:prSet presAssocID="{7101EC1D-741C-423A-B8F8-46FEA0899B1C}" presName="Accent3" presStyleLbl="node1" presStyleIdx="2" presStyleCnt="9"/>
      <dgm:spPr/>
    </dgm:pt>
    <dgm:pt modelId="{72252DA8-A4C7-41BD-B091-8DD799217DD9}" type="pres">
      <dgm:prSet presAssocID="{7101EC1D-741C-423A-B8F8-46FEA0899B1C}" presName="Accent4" presStyleLbl="node1" presStyleIdx="3" presStyleCnt="9"/>
      <dgm:spPr/>
    </dgm:pt>
    <dgm:pt modelId="{3C772F94-51A6-47AD-AB77-6A2F382A28FB}" type="pres">
      <dgm:prSet presAssocID="{7101EC1D-741C-423A-B8F8-46FEA0899B1C}" presName="Accent5" presStyleLbl="node1" presStyleIdx="4" presStyleCnt="9" custLinFactNeighborX="-13759" custLinFactNeighborY="-60534"/>
      <dgm:spPr/>
    </dgm:pt>
    <dgm:pt modelId="{38491005-F796-4649-A0DA-13BC9A9676E6}" type="pres">
      <dgm:prSet presAssocID="{7101EC1D-741C-423A-B8F8-46FEA0899B1C}" presName="Accent6" presStyleLbl="node1" presStyleIdx="5" presStyleCnt="9"/>
      <dgm:spPr/>
    </dgm:pt>
    <dgm:pt modelId="{6D4B18EF-EEB8-4FA4-9498-48D6D340683B}" type="pres">
      <dgm:prSet presAssocID="{00734E38-3809-4B06-8C79-03B8DC67F6C6}" presName="Child1" presStyleLbl="node1" presStyleIdx="6" presStyleCnt="9">
        <dgm:presLayoutVars>
          <dgm:chMax val="0"/>
          <dgm:chPref val="0"/>
        </dgm:presLayoutVars>
      </dgm:prSet>
      <dgm:spPr/>
      <dgm:t>
        <a:bodyPr/>
        <a:lstStyle/>
        <a:p>
          <a:endParaRPr lang="en-US"/>
        </a:p>
      </dgm:t>
    </dgm:pt>
    <dgm:pt modelId="{1B505E85-7D19-4A16-9548-491B4905DB47}" type="pres">
      <dgm:prSet presAssocID="{00734E38-3809-4B06-8C79-03B8DC67F6C6}" presName="Accent7" presStyleCnt="0"/>
      <dgm:spPr/>
    </dgm:pt>
    <dgm:pt modelId="{6A759F77-D010-4C49-8954-DAD47493253F}" type="pres">
      <dgm:prSet presAssocID="{00734E38-3809-4B06-8C79-03B8DC67F6C6}" presName="AccentHold1" presStyleLbl="node1" presStyleIdx="7" presStyleCnt="9" custLinFactNeighborX="-5983" custLinFactNeighborY="-51851"/>
      <dgm:spPr/>
    </dgm:pt>
    <dgm:pt modelId="{E704E1CF-7D79-404E-8BD0-63CDC0776628}" type="pres">
      <dgm:prSet presAssocID="{00734E38-3809-4B06-8C79-03B8DC67F6C6}" presName="Accent8" presStyleCnt="0"/>
      <dgm:spPr/>
    </dgm:pt>
    <dgm:pt modelId="{A5F2BAB8-65DC-41B4-953A-ADD7C32381DE}" type="pres">
      <dgm:prSet presAssocID="{00734E38-3809-4B06-8C79-03B8DC67F6C6}" presName="AccentHold2" presStyleLbl="node1" presStyleIdx="8" presStyleCnt="9"/>
      <dgm:spPr/>
    </dgm:pt>
  </dgm:ptLst>
  <dgm:cxnLst>
    <dgm:cxn modelId="{05F8EA2E-8E73-44FE-AD8B-BFE9FCF1BD6D}" type="presOf" srcId="{331AD86C-8AEF-435D-B0AD-8E66EF1DE34A}" destId="{D5D8FCFE-8192-43A9-BBDD-26595560F15D}" srcOrd="0" destOrd="0" presId="urn:microsoft.com/office/officeart/2009/3/layout/CircleRelationship"/>
    <dgm:cxn modelId="{584ED7F2-9521-4CA3-9832-9A2E4641190A}" srcId="{331AD86C-8AEF-435D-B0AD-8E66EF1DE34A}" destId="{7101EC1D-741C-423A-B8F8-46FEA0899B1C}" srcOrd="0" destOrd="0" parTransId="{5AF9EAF7-8988-4C9B-8A32-AD5F4324F1E7}" sibTransId="{DB796888-DB34-4FEB-9EEA-94AD504A6563}"/>
    <dgm:cxn modelId="{9EF04D60-FF02-4D82-BE72-D463BB07C27F}" srcId="{7101EC1D-741C-423A-B8F8-46FEA0899B1C}" destId="{00734E38-3809-4B06-8C79-03B8DC67F6C6}" srcOrd="0" destOrd="0" parTransId="{B8F5BDB1-8CF9-4F84-B31C-9E3C657330E1}" sibTransId="{97FE9A1C-0D91-479D-BEB7-5DBBE3E0CC1E}"/>
    <dgm:cxn modelId="{0A92CD1D-A413-45BF-A88B-8804250F9FC6}" type="presOf" srcId="{00734E38-3809-4B06-8C79-03B8DC67F6C6}" destId="{6D4B18EF-EEB8-4FA4-9498-48D6D340683B}" srcOrd="0" destOrd="0" presId="urn:microsoft.com/office/officeart/2009/3/layout/CircleRelationship"/>
    <dgm:cxn modelId="{4D0EF48E-DF1B-493B-88D1-6A18841F6F3B}" type="presOf" srcId="{7101EC1D-741C-423A-B8F8-46FEA0899B1C}" destId="{873373CE-B4B2-4712-BC37-52652FB85087}" srcOrd="0" destOrd="0" presId="urn:microsoft.com/office/officeart/2009/3/layout/CircleRelationship"/>
    <dgm:cxn modelId="{B8ACC983-5E83-484B-BE5E-A74E0A26CAD3}" type="presParOf" srcId="{D5D8FCFE-8192-43A9-BBDD-26595560F15D}" destId="{873373CE-B4B2-4712-BC37-52652FB85087}" srcOrd="0" destOrd="0" presId="urn:microsoft.com/office/officeart/2009/3/layout/CircleRelationship"/>
    <dgm:cxn modelId="{05676C24-B46E-4BAA-BA3B-D1234BF8D0CD}" type="presParOf" srcId="{D5D8FCFE-8192-43A9-BBDD-26595560F15D}" destId="{D648F2ED-E7B8-44B7-AFE0-6C5FF575C7E6}" srcOrd="1" destOrd="0" presId="urn:microsoft.com/office/officeart/2009/3/layout/CircleRelationship"/>
    <dgm:cxn modelId="{AA078E48-6114-42BB-81A7-98BA88CD7B5A}" type="presParOf" srcId="{D5D8FCFE-8192-43A9-BBDD-26595560F15D}" destId="{38A431EE-B37C-42FD-AFC3-5E5A4217C97C}" srcOrd="2" destOrd="0" presId="urn:microsoft.com/office/officeart/2009/3/layout/CircleRelationship"/>
    <dgm:cxn modelId="{A06A4E0C-65DF-4398-966E-1CC770EC485B}" type="presParOf" srcId="{D5D8FCFE-8192-43A9-BBDD-26595560F15D}" destId="{69F895E8-0983-4DB2-97B8-1A10C948E484}" srcOrd="3" destOrd="0" presId="urn:microsoft.com/office/officeart/2009/3/layout/CircleRelationship"/>
    <dgm:cxn modelId="{19FED630-4BEB-4025-BC7B-0B2400B4DF65}" type="presParOf" srcId="{D5D8FCFE-8192-43A9-BBDD-26595560F15D}" destId="{72252DA8-A4C7-41BD-B091-8DD799217DD9}" srcOrd="4" destOrd="0" presId="urn:microsoft.com/office/officeart/2009/3/layout/CircleRelationship"/>
    <dgm:cxn modelId="{CF338A66-700B-443D-8793-C54CC46645B2}" type="presParOf" srcId="{D5D8FCFE-8192-43A9-BBDD-26595560F15D}" destId="{3C772F94-51A6-47AD-AB77-6A2F382A28FB}" srcOrd="5" destOrd="0" presId="urn:microsoft.com/office/officeart/2009/3/layout/CircleRelationship"/>
    <dgm:cxn modelId="{FD4C00FC-5D7B-43C7-999F-17F5907ADF94}" type="presParOf" srcId="{D5D8FCFE-8192-43A9-BBDD-26595560F15D}" destId="{38491005-F796-4649-A0DA-13BC9A9676E6}" srcOrd="6" destOrd="0" presId="urn:microsoft.com/office/officeart/2009/3/layout/CircleRelationship"/>
    <dgm:cxn modelId="{0543CE0A-8DAA-4028-A2CA-DD59EC03DF44}" type="presParOf" srcId="{D5D8FCFE-8192-43A9-BBDD-26595560F15D}" destId="{6D4B18EF-EEB8-4FA4-9498-48D6D340683B}" srcOrd="7" destOrd="0" presId="urn:microsoft.com/office/officeart/2009/3/layout/CircleRelationship"/>
    <dgm:cxn modelId="{59E2A2BF-7106-400A-A3C5-E2DFF41F4388}" type="presParOf" srcId="{D5D8FCFE-8192-43A9-BBDD-26595560F15D}" destId="{1B505E85-7D19-4A16-9548-491B4905DB47}" srcOrd="8" destOrd="0" presId="urn:microsoft.com/office/officeart/2009/3/layout/CircleRelationship"/>
    <dgm:cxn modelId="{356DD268-2DFB-41E8-A9A1-0A082B33477E}" type="presParOf" srcId="{1B505E85-7D19-4A16-9548-491B4905DB47}" destId="{6A759F77-D010-4C49-8954-DAD47493253F}" srcOrd="0" destOrd="0" presId="urn:microsoft.com/office/officeart/2009/3/layout/CircleRelationship"/>
    <dgm:cxn modelId="{AB06F617-0EA1-43A0-80EE-F7E6497A7903}" type="presParOf" srcId="{D5D8FCFE-8192-43A9-BBDD-26595560F15D}" destId="{E704E1CF-7D79-404E-8BD0-63CDC0776628}" srcOrd="9" destOrd="0" presId="urn:microsoft.com/office/officeart/2009/3/layout/CircleRelationship"/>
    <dgm:cxn modelId="{9470B03E-E35B-4F09-B0E4-5E57C830FAD2}" type="presParOf" srcId="{E704E1CF-7D79-404E-8BD0-63CDC0776628}" destId="{A5F2BAB8-65DC-41B4-953A-ADD7C32381DE}" srcOrd="0" destOrd="0" presId="urn:microsoft.com/office/officeart/2009/3/layout/CircleRelationship"/>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31AD86C-8AEF-435D-B0AD-8E66EF1DE34A}" type="doc">
      <dgm:prSet loTypeId="urn:microsoft.com/office/officeart/2009/3/layout/CircleRelationship" loCatId="relationship" qsTypeId="urn:microsoft.com/office/officeart/2005/8/quickstyle/simple1" qsCatId="simple" csTypeId="urn:microsoft.com/office/officeart/2005/8/colors/colorful3" csCatId="colorful" phldr="1"/>
      <dgm:spPr/>
      <dgm:t>
        <a:bodyPr/>
        <a:lstStyle/>
        <a:p>
          <a:endParaRPr lang="en-US"/>
        </a:p>
      </dgm:t>
    </dgm:pt>
    <dgm:pt modelId="{7101EC1D-741C-423A-B8F8-46FEA0899B1C}">
      <dgm:prSet phldrT="[Text]"/>
      <dgm:spPr/>
      <dgm:t>
        <a:bodyPr/>
        <a:lstStyle/>
        <a:p>
          <a:pPr rtl="0"/>
          <a:r>
            <a:rPr lang="mn-MN" b="0" i="1" smtClean="0">
              <a:effectLst/>
              <a:latin typeface="Times New Roman" panose="02020603050405020304" pitchFamily="18" charset="0"/>
              <a:ea typeface="+mn-ea"/>
              <a:cs typeface="Times New Roman" panose="02020603050405020304" pitchFamily="18" charset="0"/>
            </a:rPr>
            <a:t>Шилэн дансны тухай хуулийн хэрэгжилт хангалтгүй хэвээр байна.</a:t>
          </a:r>
          <a:endParaRPr lang="en-US" dirty="0"/>
        </a:p>
      </dgm:t>
    </dgm:pt>
    <dgm:pt modelId="{5AF9EAF7-8988-4C9B-8A32-AD5F4324F1E7}" type="parTrans" cxnId="{584ED7F2-9521-4CA3-9832-9A2E4641190A}">
      <dgm:prSet/>
      <dgm:spPr/>
      <dgm:t>
        <a:bodyPr/>
        <a:lstStyle/>
        <a:p>
          <a:endParaRPr lang="en-US"/>
        </a:p>
      </dgm:t>
    </dgm:pt>
    <dgm:pt modelId="{DB796888-DB34-4FEB-9EEA-94AD504A6563}" type="sibTrans" cxnId="{584ED7F2-9521-4CA3-9832-9A2E4641190A}">
      <dgm:prSet/>
      <dgm:spPr/>
      <dgm:t>
        <a:bodyPr/>
        <a:lstStyle/>
        <a:p>
          <a:endParaRPr lang="en-US"/>
        </a:p>
      </dgm:t>
    </dgm:pt>
    <dgm:pt modelId="{00734E38-3809-4B06-8C79-03B8DC67F6C6}">
      <dgm:prSet phldrT="[Text]"/>
      <dgm:spPr/>
      <dgm:t>
        <a:bodyPr/>
        <a:lstStyle/>
        <a:p>
          <a:r>
            <a:rPr lang="mn-MN" dirty="0" smtClean="0">
              <a:latin typeface="Times New Roman" panose="02020603050405020304" pitchFamily="18" charset="0"/>
              <a:cs typeface="Times New Roman" panose="02020603050405020304" pitchFamily="18" charset="0"/>
            </a:rPr>
            <a:t>2018 он</a:t>
          </a:r>
          <a:endParaRPr lang="en-US" dirty="0">
            <a:latin typeface="Times New Roman" panose="02020603050405020304" pitchFamily="18" charset="0"/>
            <a:cs typeface="Times New Roman" panose="02020603050405020304" pitchFamily="18" charset="0"/>
          </a:endParaRPr>
        </a:p>
      </dgm:t>
    </dgm:pt>
    <dgm:pt modelId="{B8F5BDB1-8CF9-4F84-B31C-9E3C657330E1}" type="parTrans" cxnId="{9EF04D60-FF02-4D82-BE72-D463BB07C27F}">
      <dgm:prSet/>
      <dgm:spPr/>
      <dgm:t>
        <a:bodyPr/>
        <a:lstStyle/>
        <a:p>
          <a:endParaRPr lang="en-US"/>
        </a:p>
      </dgm:t>
    </dgm:pt>
    <dgm:pt modelId="{97FE9A1C-0D91-479D-BEB7-5DBBE3E0CC1E}" type="sibTrans" cxnId="{9EF04D60-FF02-4D82-BE72-D463BB07C27F}">
      <dgm:prSet/>
      <dgm:spPr/>
      <dgm:t>
        <a:bodyPr/>
        <a:lstStyle/>
        <a:p>
          <a:endParaRPr lang="en-US"/>
        </a:p>
      </dgm:t>
    </dgm:pt>
    <dgm:pt modelId="{D5D8FCFE-8192-43A9-BBDD-26595560F15D}" type="pres">
      <dgm:prSet presAssocID="{331AD86C-8AEF-435D-B0AD-8E66EF1DE34A}" presName="Name0" presStyleCnt="0">
        <dgm:presLayoutVars>
          <dgm:chMax val="1"/>
          <dgm:chPref val="1"/>
        </dgm:presLayoutVars>
      </dgm:prSet>
      <dgm:spPr/>
      <dgm:t>
        <a:bodyPr/>
        <a:lstStyle/>
        <a:p>
          <a:endParaRPr lang="en-US"/>
        </a:p>
      </dgm:t>
    </dgm:pt>
    <dgm:pt modelId="{873373CE-B4B2-4712-BC37-52652FB85087}" type="pres">
      <dgm:prSet presAssocID="{7101EC1D-741C-423A-B8F8-46FEA0899B1C}" presName="Parent" presStyleLbl="node0" presStyleIdx="0" presStyleCnt="1">
        <dgm:presLayoutVars>
          <dgm:chMax val="5"/>
          <dgm:chPref val="5"/>
        </dgm:presLayoutVars>
      </dgm:prSet>
      <dgm:spPr/>
      <dgm:t>
        <a:bodyPr/>
        <a:lstStyle/>
        <a:p>
          <a:endParaRPr lang="en-US"/>
        </a:p>
      </dgm:t>
    </dgm:pt>
    <dgm:pt modelId="{D648F2ED-E7B8-44B7-AFE0-6C5FF575C7E6}" type="pres">
      <dgm:prSet presAssocID="{7101EC1D-741C-423A-B8F8-46FEA0899B1C}" presName="Accent1" presStyleLbl="node1" presStyleIdx="0" presStyleCnt="9"/>
      <dgm:spPr/>
    </dgm:pt>
    <dgm:pt modelId="{38A431EE-B37C-42FD-AFC3-5E5A4217C97C}" type="pres">
      <dgm:prSet presAssocID="{7101EC1D-741C-423A-B8F8-46FEA0899B1C}" presName="Accent2" presStyleLbl="node1" presStyleIdx="1" presStyleCnt="9"/>
      <dgm:spPr/>
    </dgm:pt>
    <dgm:pt modelId="{69F895E8-0983-4DB2-97B8-1A10C948E484}" type="pres">
      <dgm:prSet presAssocID="{7101EC1D-741C-423A-B8F8-46FEA0899B1C}" presName="Accent3" presStyleLbl="node1" presStyleIdx="2" presStyleCnt="9"/>
      <dgm:spPr/>
    </dgm:pt>
    <dgm:pt modelId="{72252DA8-A4C7-41BD-B091-8DD799217DD9}" type="pres">
      <dgm:prSet presAssocID="{7101EC1D-741C-423A-B8F8-46FEA0899B1C}" presName="Accent4" presStyleLbl="node1" presStyleIdx="3" presStyleCnt="9"/>
      <dgm:spPr/>
    </dgm:pt>
    <dgm:pt modelId="{3C772F94-51A6-47AD-AB77-6A2F382A28FB}" type="pres">
      <dgm:prSet presAssocID="{7101EC1D-741C-423A-B8F8-46FEA0899B1C}" presName="Accent5" presStyleLbl="node1" presStyleIdx="4" presStyleCnt="9" custLinFactNeighborX="-13759" custLinFactNeighborY="-60534"/>
      <dgm:spPr/>
    </dgm:pt>
    <dgm:pt modelId="{38491005-F796-4649-A0DA-13BC9A9676E6}" type="pres">
      <dgm:prSet presAssocID="{7101EC1D-741C-423A-B8F8-46FEA0899B1C}" presName="Accent6" presStyleLbl="node1" presStyleIdx="5" presStyleCnt="9"/>
      <dgm:spPr/>
    </dgm:pt>
    <dgm:pt modelId="{6D4B18EF-EEB8-4FA4-9498-48D6D340683B}" type="pres">
      <dgm:prSet presAssocID="{00734E38-3809-4B06-8C79-03B8DC67F6C6}" presName="Child1" presStyleLbl="node1" presStyleIdx="6" presStyleCnt="9">
        <dgm:presLayoutVars>
          <dgm:chMax val="0"/>
          <dgm:chPref val="0"/>
        </dgm:presLayoutVars>
      </dgm:prSet>
      <dgm:spPr/>
      <dgm:t>
        <a:bodyPr/>
        <a:lstStyle/>
        <a:p>
          <a:endParaRPr lang="en-US"/>
        </a:p>
      </dgm:t>
    </dgm:pt>
    <dgm:pt modelId="{1B505E85-7D19-4A16-9548-491B4905DB47}" type="pres">
      <dgm:prSet presAssocID="{00734E38-3809-4B06-8C79-03B8DC67F6C6}" presName="Accent7" presStyleCnt="0"/>
      <dgm:spPr/>
    </dgm:pt>
    <dgm:pt modelId="{6A759F77-D010-4C49-8954-DAD47493253F}" type="pres">
      <dgm:prSet presAssocID="{00734E38-3809-4B06-8C79-03B8DC67F6C6}" presName="AccentHold1" presStyleLbl="node1" presStyleIdx="7" presStyleCnt="9" custLinFactNeighborX="-5983" custLinFactNeighborY="-51851"/>
      <dgm:spPr/>
    </dgm:pt>
    <dgm:pt modelId="{E704E1CF-7D79-404E-8BD0-63CDC0776628}" type="pres">
      <dgm:prSet presAssocID="{00734E38-3809-4B06-8C79-03B8DC67F6C6}" presName="Accent8" presStyleCnt="0"/>
      <dgm:spPr/>
    </dgm:pt>
    <dgm:pt modelId="{A5F2BAB8-65DC-41B4-953A-ADD7C32381DE}" type="pres">
      <dgm:prSet presAssocID="{00734E38-3809-4B06-8C79-03B8DC67F6C6}" presName="AccentHold2" presStyleLbl="node1" presStyleIdx="8" presStyleCnt="9"/>
      <dgm:spPr/>
    </dgm:pt>
  </dgm:ptLst>
  <dgm:cxnLst>
    <dgm:cxn modelId="{43AAD1D6-4EE4-49D7-8D6E-4C1AB91F8AE3}" type="presOf" srcId="{331AD86C-8AEF-435D-B0AD-8E66EF1DE34A}" destId="{D5D8FCFE-8192-43A9-BBDD-26595560F15D}" srcOrd="0" destOrd="0" presId="urn:microsoft.com/office/officeart/2009/3/layout/CircleRelationship"/>
    <dgm:cxn modelId="{584ED7F2-9521-4CA3-9832-9A2E4641190A}" srcId="{331AD86C-8AEF-435D-B0AD-8E66EF1DE34A}" destId="{7101EC1D-741C-423A-B8F8-46FEA0899B1C}" srcOrd="0" destOrd="0" parTransId="{5AF9EAF7-8988-4C9B-8A32-AD5F4324F1E7}" sibTransId="{DB796888-DB34-4FEB-9EEA-94AD504A6563}"/>
    <dgm:cxn modelId="{A2417553-03D3-4EFE-88AE-0C2ADF85A9A6}" type="presOf" srcId="{7101EC1D-741C-423A-B8F8-46FEA0899B1C}" destId="{873373CE-B4B2-4712-BC37-52652FB85087}" srcOrd="0" destOrd="0" presId="urn:microsoft.com/office/officeart/2009/3/layout/CircleRelationship"/>
    <dgm:cxn modelId="{2B156749-92E6-4933-B043-9E819615A7D6}" type="presOf" srcId="{00734E38-3809-4B06-8C79-03B8DC67F6C6}" destId="{6D4B18EF-EEB8-4FA4-9498-48D6D340683B}" srcOrd="0" destOrd="0" presId="urn:microsoft.com/office/officeart/2009/3/layout/CircleRelationship"/>
    <dgm:cxn modelId="{9EF04D60-FF02-4D82-BE72-D463BB07C27F}" srcId="{7101EC1D-741C-423A-B8F8-46FEA0899B1C}" destId="{00734E38-3809-4B06-8C79-03B8DC67F6C6}" srcOrd="0" destOrd="0" parTransId="{B8F5BDB1-8CF9-4F84-B31C-9E3C657330E1}" sibTransId="{97FE9A1C-0D91-479D-BEB7-5DBBE3E0CC1E}"/>
    <dgm:cxn modelId="{269D4B60-882C-4BCD-89AF-3A8AFE9012BE}" type="presParOf" srcId="{D5D8FCFE-8192-43A9-BBDD-26595560F15D}" destId="{873373CE-B4B2-4712-BC37-52652FB85087}" srcOrd="0" destOrd="0" presId="urn:microsoft.com/office/officeart/2009/3/layout/CircleRelationship"/>
    <dgm:cxn modelId="{B0ADDC04-74C9-4F46-8CE2-0C5C83BA7061}" type="presParOf" srcId="{D5D8FCFE-8192-43A9-BBDD-26595560F15D}" destId="{D648F2ED-E7B8-44B7-AFE0-6C5FF575C7E6}" srcOrd="1" destOrd="0" presId="urn:microsoft.com/office/officeart/2009/3/layout/CircleRelationship"/>
    <dgm:cxn modelId="{106B6F8D-EA48-434D-A14B-DDDFFE26198D}" type="presParOf" srcId="{D5D8FCFE-8192-43A9-BBDD-26595560F15D}" destId="{38A431EE-B37C-42FD-AFC3-5E5A4217C97C}" srcOrd="2" destOrd="0" presId="urn:microsoft.com/office/officeart/2009/3/layout/CircleRelationship"/>
    <dgm:cxn modelId="{16A16466-05E9-4F74-86AD-4E6F335C1E2F}" type="presParOf" srcId="{D5D8FCFE-8192-43A9-BBDD-26595560F15D}" destId="{69F895E8-0983-4DB2-97B8-1A10C948E484}" srcOrd="3" destOrd="0" presId="urn:microsoft.com/office/officeart/2009/3/layout/CircleRelationship"/>
    <dgm:cxn modelId="{9BC7A82B-6CB5-4A83-AB7C-FFB987C90E14}" type="presParOf" srcId="{D5D8FCFE-8192-43A9-BBDD-26595560F15D}" destId="{72252DA8-A4C7-41BD-B091-8DD799217DD9}" srcOrd="4" destOrd="0" presId="urn:microsoft.com/office/officeart/2009/3/layout/CircleRelationship"/>
    <dgm:cxn modelId="{27243D38-039D-4811-BEF7-EC1CDCAF0BB3}" type="presParOf" srcId="{D5D8FCFE-8192-43A9-BBDD-26595560F15D}" destId="{3C772F94-51A6-47AD-AB77-6A2F382A28FB}" srcOrd="5" destOrd="0" presId="urn:microsoft.com/office/officeart/2009/3/layout/CircleRelationship"/>
    <dgm:cxn modelId="{939B0A94-50EF-4E1C-89A5-74FD84E9F62E}" type="presParOf" srcId="{D5D8FCFE-8192-43A9-BBDD-26595560F15D}" destId="{38491005-F796-4649-A0DA-13BC9A9676E6}" srcOrd="6" destOrd="0" presId="urn:microsoft.com/office/officeart/2009/3/layout/CircleRelationship"/>
    <dgm:cxn modelId="{A3AEBBFD-BB0D-4050-A7A6-8C1BB95533D2}" type="presParOf" srcId="{D5D8FCFE-8192-43A9-BBDD-26595560F15D}" destId="{6D4B18EF-EEB8-4FA4-9498-48D6D340683B}" srcOrd="7" destOrd="0" presId="urn:microsoft.com/office/officeart/2009/3/layout/CircleRelationship"/>
    <dgm:cxn modelId="{F8449756-4074-463F-B45C-E428ABAACD5A}" type="presParOf" srcId="{D5D8FCFE-8192-43A9-BBDD-26595560F15D}" destId="{1B505E85-7D19-4A16-9548-491B4905DB47}" srcOrd="8" destOrd="0" presId="urn:microsoft.com/office/officeart/2009/3/layout/CircleRelationship"/>
    <dgm:cxn modelId="{093E7C1C-5581-4806-9491-6EEBC58B1E37}" type="presParOf" srcId="{1B505E85-7D19-4A16-9548-491B4905DB47}" destId="{6A759F77-D010-4C49-8954-DAD47493253F}" srcOrd="0" destOrd="0" presId="urn:microsoft.com/office/officeart/2009/3/layout/CircleRelationship"/>
    <dgm:cxn modelId="{9E80B8C6-E335-4DC3-876F-6BBD0908FD6D}" type="presParOf" srcId="{D5D8FCFE-8192-43A9-BBDD-26595560F15D}" destId="{E704E1CF-7D79-404E-8BD0-63CDC0776628}" srcOrd="9" destOrd="0" presId="urn:microsoft.com/office/officeart/2009/3/layout/CircleRelationship"/>
    <dgm:cxn modelId="{CE25CE80-28D8-468E-BF97-DC77082E772C}" type="presParOf" srcId="{E704E1CF-7D79-404E-8BD0-63CDC0776628}" destId="{A5F2BAB8-65DC-41B4-953A-ADD7C32381DE}" srcOrd="0" destOrd="0" presId="urn:microsoft.com/office/officeart/2009/3/layout/CircleRelationship"/>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30346A8-B028-4FFD-AA61-B029E20D58BD}" type="doc">
      <dgm:prSet loTypeId="urn:microsoft.com/office/officeart/2008/layout/RadialCluster" loCatId="relationship" qsTypeId="urn:microsoft.com/office/officeart/2005/8/quickstyle/3d1" qsCatId="3D" csTypeId="urn:microsoft.com/office/officeart/2005/8/colors/accent1_2" csCatId="accent1" phldr="1"/>
      <dgm:spPr/>
      <dgm:t>
        <a:bodyPr/>
        <a:lstStyle/>
        <a:p>
          <a:endParaRPr lang="en-US"/>
        </a:p>
      </dgm:t>
    </dgm:pt>
    <dgm:pt modelId="{D8FA9696-DE85-412E-9D46-8DDFDBEB5ADE}">
      <dgm:prSet phldrT="[Text]" custT="1"/>
      <dgm:spPr/>
      <dgm:t>
        <a:bodyPr/>
        <a:lstStyle/>
        <a:p>
          <a:r>
            <a:rPr lang="mn-MN" sz="2400" b="0" i="1" cap="none" spc="0" dirty="0" smtClean="0">
              <a:ln w="0"/>
              <a:effectLst>
                <a:outerShdw blurRad="38100" dist="19050" dir="2700000" algn="tl" rotWithShape="0">
                  <a:schemeClr val="dk1">
                    <a:alpha val="40000"/>
                  </a:schemeClr>
                </a:outerShdw>
              </a:effectLst>
            </a:rPr>
            <a:t>Мэдээллийн ил тод байдал</a:t>
          </a:r>
          <a:endParaRPr lang="en-US" sz="2400" b="0" cap="none" spc="0" dirty="0">
            <a:ln w="0"/>
            <a:effectLst>
              <a:outerShdw blurRad="38100" dist="19050" dir="2700000" algn="tl" rotWithShape="0">
                <a:schemeClr val="dk1">
                  <a:alpha val="40000"/>
                </a:schemeClr>
              </a:outerShdw>
            </a:effectLst>
          </a:endParaRPr>
        </a:p>
      </dgm:t>
    </dgm:pt>
    <dgm:pt modelId="{7896289B-BC82-4ECF-9CEE-DEC0D3C7FE14}" type="parTrans" cxnId="{A9CABB13-71D0-456D-8964-F0DFAE0C0286}">
      <dgm:prSet/>
      <dgm:spPr/>
      <dgm:t>
        <a:bodyPr/>
        <a:lstStyle/>
        <a:p>
          <a:endParaRPr lang="en-US" sz="1600" b="0" cap="none" spc="0">
            <a:ln w="0"/>
            <a:solidFill>
              <a:schemeClr val="tx1"/>
            </a:solidFill>
            <a:effectLst>
              <a:outerShdw blurRad="38100" dist="19050" dir="2700000" algn="tl" rotWithShape="0">
                <a:schemeClr val="dk1">
                  <a:alpha val="40000"/>
                </a:schemeClr>
              </a:outerShdw>
            </a:effectLst>
          </a:endParaRPr>
        </a:p>
      </dgm:t>
    </dgm:pt>
    <dgm:pt modelId="{802D1D1C-3C6E-4D49-9D25-571ED66DDCF5}" type="sibTrans" cxnId="{A9CABB13-71D0-456D-8964-F0DFAE0C0286}">
      <dgm:prSet/>
      <dgm:spPr/>
      <dgm:t>
        <a:bodyPr/>
        <a:lstStyle/>
        <a:p>
          <a:endParaRPr lang="en-US" sz="1600" b="0" cap="none" spc="0">
            <a:ln w="0"/>
            <a:solidFill>
              <a:schemeClr val="tx1"/>
            </a:solidFill>
            <a:effectLst>
              <a:outerShdw blurRad="38100" dist="19050" dir="2700000" algn="tl" rotWithShape="0">
                <a:schemeClr val="dk1">
                  <a:alpha val="40000"/>
                </a:schemeClr>
              </a:outerShdw>
            </a:effectLst>
          </a:endParaRPr>
        </a:p>
      </dgm:t>
    </dgm:pt>
    <dgm:pt modelId="{C75A3CAC-B466-470F-8407-DBEFABC84DEF}">
      <dgm:prSet phldrT="[Text]" custT="1"/>
      <dgm:spPr/>
      <dgm:t>
        <a:bodyPr/>
        <a:lstStyle/>
        <a:p>
          <a:r>
            <a:rPr lang="mn-MN" sz="1600" b="0" cap="none" spc="0" dirty="0" smtClean="0">
              <a:ln w="0"/>
              <a:effectLst>
                <a:outerShdw blurRad="38100" dist="19050" dir="2700000" algn="tl" rotWithShape="0">
                  <a:schemeClr val="dk1">
                    <a:alpha val="40000"/>
                  </a:schemeClr>
                </a:outerShdw>
              </a:effectLst>
            </a:rPr>
            <a:t>Үйл ажиллагааны ил тод байдал;</a:t>
          </a:r>
          <a:endParaRPr lang="en-US" sz="1600" b="0" cap="none" spc="0" dirty="0">
            <a:ln w="0"/>
            <a:effectLst>
              <a:outerShdw blurRad="38100" dist="19050" dir="2700000" algn="tl" rotWithShape="0">
                <a:schemeClr val="dk1">
                  <a:alpha val="40000"/>
                </a:schemeClr>
              </a:outerShdw>
            </a:effectLst>
          </a:endParaRPr>
        </a:p>
      </dgm:t>
    </dgm:pt>
    <dgm:pt modelId="{EC14ADAF-02EF-4956-A167-5F10D3642455}" type="parTrans" cxnId="{5FC2FF75-20F9-4621-A78F-92F408D9AA4F}">
      <dgm:prSet/>
      <dgm:spPr/>
      <dgm:t>
        <a:bodyPr/>
        <a:lstStyle/>
        <a:p>
          <a:endParaRPr lang="en-US" sz="1600" b="0" cap="none" spc="0">
            <a:ln w="0"/>
            <a:solidFill>
              <a:schemeClr val="tx1"/>
            </a:solidFill>
            <a:effectLst>
              <a:outerShdw blurRad="38100" dist="19050" dir="2700000" algn="tl" rotWithShape="0">
                <a:schemeClr val="dk1">
                  <a:alpha val="40000"/>
                </a:schemeClr>
              </a:outerShdw>
            </a:effectLst>
          </a:endParaRPr>
        </a:p>
      </dgm:t>
    </dgm:pt>
    <dgm:pt modelId="{E8066C29-ED4D-467C-A93A-177B858A9CA0}" type="sibTrans" cxnId="{5FC2FF75-20F9-4621-A78F-92F408D9AA4F}">
      <dgm:prSet/>
      <dgm:spPr/>
      <dgm:t>
        <a:bodyPr/>
        <a:lstStyle/>
        <a:p>
          <a:endParaRPr lang="en-US" sz="1600" b="0" cap="none" spc="0">
            <a:ln w="0"/>
            <a:solidFill>
              <a:schemeClr val="tx1"/>
            </a:solidFill>
            <a:effectLst>
              <a:outerShdw blurRad="38100" dist="19050" dir="2700000" algn="tl" rotWithShape="0">
                <a:schemeClr val="dk1">
                  <a:alpha val="40000"/>
                </a:schemeClr>
              </a:outerShdw>
            </a:effectLst>
          </a:endParaRPr>
        </a:p>
      </dgm:t>
    </dgm:pt>
    <dgm:pt modelId="{E67801AA-7173-4C48-8404-BB2EEFE4D612}">
      <dgm:prSet phldrT="[Text]" custT="1"/>
      <dgm:spPr/>
      <dgm:t>
        <a:bodyPr/>
        <a:lstStyle/>
        <a:p>
          <a:r>
            <a:rPr lang="mn-MN" sz="1600" b="0" cap="none" spc="0" dirty="0" smtClean="0">
              <a:ln w="0"/>
              <a:effectLst>
                <a:outerShdw blurRad="38100" dist="19050" dir="2700000" algn="tl" rotWithShape="0">
                  <a:schemeClr val="dk1">
                    <a:alpha val="40000"/>
                  </a:schemeClr>
                </a:outerShdw>
              </a:effectLst>
            </a:rPr>
            <a:t>Төсөв, санхүүгийн ил тод байдал;</a:t>
          </a:r>
        </a:p>
      </dgm:t>
    </dgm:pt>
    <dgm:pt modelId="{92D4D712-FF94-4E88-9D39-1F4676020DED}" type="parTrans" cxnId="{A4F0EE1E-77E5-421A-A0F9-91D873FB8B41}">
      <dgm:prSet/>
      <dgm:spPr/>
      <dgm:t>
        <a:bodyPr/>
        <a:lstStyle/>
        <a:p>
          <a:endParaRPr lang="en-US" sz="1600" b="0" cap="none" spc="0">
            <a:ln w="0"/>
            <a:solidFill>
              <a:schemeClr val="tx1"/>
            </a:solidFill>
            <a:effectLst>
              <a:outerShdw blurRad="38100" dist="19050" dir="2700000" algn="tl" rotWithShape="0">
                <a:schemeClr val="dk1">
                  <a:alpha val="40000"/>
                </a:schemeClr>
              </a:outerShdw>
            </a:effectLst>
          </a:endParaRPr>
        </a:p>
      </dgm:t>
    </dgm:pt>
    <dgm:pt modelId="{7C9F2309-6294-4656-9BCC-3EBA0FFC6884}" type="sibTrans" cxnId="{A4F0EE1E-77E5-421A-A0F9-91D873FB8B41}">
      <dgm:prSet/>
      <dgm:spPr/>
      <dgm:t>
        <a:bodyPr/>
        <a:lstStyle/>
        <a:p>
          <a:endParaRPr lang="en-US" sz="1600" b="0" cap="none" spc="0">
            <a:ln w="0"/>
            <a:solidFill>
              <a:schemeClr val="tx1"/>
            </a:solidFill>
            <a:effectLst>
              <a:outerShdw blurRad="38100" dist="19050" dir="2700000" algn="tl" rotWithShape="0">
                <a:schemeClr val="dk1">
                  <a:alpha val="40000"/>
                </a:schemeClr>
              </a:outerShdw>
            </a:effectLst>
          </a:endParaRPr>
        </a:p>
      </dgm:t>
    </dgm:pt>
    <dgm:pt modelId="{C3DDB304-4FDA-488B-AAE8-68A9D18C6B72}">
      <dgm:prSet phldrT="[Text]" custT="1"/>
      <dgm:spPr/>
      <dgm:t>
        <a:bodyPr/>
        <a:lstStyle/>
        <a:p>
          <a:r>
            <a:rPr lang="mn-MN" sz="1600" b="0" cap="none" spc="0" dirty="0" smtClean="0">
              <a:ln w="0"/>
              <a:effectLst>
                <a:outerShdw blurRad="38100" dist="19050" dir="2700000" algn="tl" rotWithShape="0">
                  <a:schemeClr val="dk1">
                    <a:alpha val="40000"/>
                  </a:schemeClr>
                </a:outerShdw>
              </a:effectLst>
            </a:rPr>
            <a:t>Төрийн болон орон нутгийн өмчийн хөрөнгөөр бараа, ажил, үйлчилгээ худалдан авах ажиллагааны ил тод байдал</a:t>
          </a:r>
          <a:endParaRPr lang="en-US" sz="1600" b="0" cap="none" spc="0" dirty="0">
            <a:ln w="0"/>
            <a:effectLst>
              <a:outerShdw blurRad="38100" dist="19050" dir="2700000" algn="tl" rotWithShape="0">
                <a:schemeClr val="dk1">
                  <a:alpha val="40000"/>
                </a:schemeClr>
              </a:outerShdw>
            </a:effectLst>
          </a:endParaRPr>
        </a:p>
      </dgm:t>
    </dgm:pt>
    <dgm:pt modelId="{B854A8A6-296F-4BF0-959A-19D6FB599EB7}" type="parTrans" cxnId="{0478BE73-2B85-40FC-A686-CBF551E32301}">
      <dgm:prSet/>
      <dgm:spPr/>
      <dgm:t>
        <a:bodyPr/>
        <a:lstStyle/>
        <a:p>
          <a:endParaRPr lang="en-US" sz="1600" b="0" cap="none" spc="0">
            <a:ln w="0"/>
            <a:solidFill>
              <a:schemeClr val="tx1"/>
            </a:solidFill>
            <a:effectLst>
              <a:outerShdw blurRad="38100" dist="19050" dir="2700000" algn="tl" rotWithShape="0">
                <a:schemeClr val="dk1">
                  <a:alpha val="40000"/>
                </a:schemeClr>
              </a:outerShdw>
            </a:effectLst>
          </a:endParaRPr>
        </a:p>
      </dgm:t>
    </dgm:pt>
    <dgm:pt modelId="{5C24E38F-3519-47BF-8AF7-14E6EB5B67FF}" type="sibTrans" cxnId="{0478BE73-2B85-40FC-A686-CBF551E32301}">
      <dgm:prSet/>
      <dgm:spPr/>
      <dgm:t>
        <a:bodyPr/>
        <a:lstStyle/>
        <a:p>
          <a:endParaRPr lang="en-US" sz="1600" b="0" cap="none" spc="0">
            <a:ln w="0"/>
            <a:solidFill>
              <a:schemeClr val="tx1"/>
            </a:solidFill>
            <a:effectLst>
              <a:outerShdw blurRad="38100" dist="19050" dir="2700000" algn="tl" rotWithShape="0">
                <a:schemeClr val="dk1">
                  <a:alpha val="40000"/>
                </a:schemeClr>
              </a:outerShdw>
            </a:effectLst>
          </a:endParaRPr>
        </a:p>
      </dgm:t>
    </dgm:pt>
    <dgm:pt modelId="{50804F62-F7AC-4CD3-9BE0-2E77E7A4604A}">
      <dgm:prSet custT="1"/>
      <dgm:spPr/>
      <dgm:t>
        <a:bodyPr/>
        <a:lstStyle/>
        <a:p>
          <a:r>
            <a:rPr lang="mn-MN" sz="1600" b="0" cap="none" spc="0" dirty="0" smtClean="0">
              <a:ln w="0"/>
              <a:effectLst>
                <a:outerShdw blurRad="38100" dist="19050" dir="2700000" algn="tl" rotWithShape="0">
                  <a:schemeClr val="dk1">
                    <a:alpha val="40000"/>
                  </a:schemeClr>
                </a:outerShdw>
              </a:effectLst>
            </a:rPr>
            <a:t>Хүний нөөцийн ил тод байдал;</a:t>
          </a:r>
          <a:endParaRPr lang="mn-MN" sz="1600" b="0" cap="none" spc="0" dirty="0">
            <a:ln w="0"/>
            <a:effectLst>
              <a:outerShdw blurRad="38100" dist="19050" dir="2700000" algn="tl" rotWithShape="0">
                <a:schemeClr val="dk1">
                  <a:alpha val="40000"/>
                </a:schemeClr>
              </a:outerShdw>
            </a:effectLst>
          </a:endParaRPr>
        </a:p>
      </dgm:t>
    </dgm:pt>
    <dgm:pt modelId="{3CF442DE-AD10-49C0-9BEA-F804721DEC2D}" type="parTrans" cxnId="{74B481FC-E102-4B7B-843D-B3A87E0AA679}">
      <dgm:prSet/>
      <dgm:spPr/>
      <dgm:t>
        <a:bodyPr/>
        <a:lstStyle/>
        <a:p>
          <a:endParaRPr lang="en-US" sz="1600" b="0" cap="none" spc="0">
            <a:ln w="0"/>
            <a:solidFill>
              <a:schemeClr val="tx1"/>
            </a:solidFill>
            <a:effectLst>
              <a:outerShdw blurRad="38100" dist="19050" dir="2700000" algn="tl" rotWithShape="0">
                <a:schemeClr val="dk1">
                  <a:alpha val="40000"/>
                </a:schemeClr>
              </a:outerShdw>
            </a:effectLst>
          </a:endParaRPr>
        </a:p>
      </dgm:t>
    </dgm:pt>
    <dgm:pt modelId="{0F6A7D3D-6995-4F27-9945-F9E6D135D374}" type="sibTrans" cxnId="{74B481FC-E102-4B7B-843D-B3A87E0AA679}">
      <dgm:prSet/>
      <dgm:spPr/>
      <dgm:t>
        <a:bodyPr/>
        <a:lstStyle/>
        <a:p>
          <a:endParaRPr lang="en-US" sz="1600" b="0" cap="none" spc="0">
            <a:ln w="0"/>
            <a:solidFill>
              <a:schemeClr val="tx1"/>
            </a:solidFill>
            <a:effectLst>
              <a:outerShdw blurRad="38100" dist="19050" dir="2700000" algn="tl" rotWithShape="0">
                <a:schemeClr val="dk1">
                  <a:alpha val="40000"/>
                </a:schemeClr>
              </a:outerShdw>
            </a:effectLst>
          </a:endParaRPr>
        </a:p>
      </dgm:t>
    </dgm:pt>
    <dgm:pt modelId="{857BEA84-ADEC-4728-81CA-87EC9EF18607}" type="pres">
      <dgm:prSet presAssocID="{E30346A8-B028-4FFD-AA61-B029E20D58BD}" presName="Name0" presStyleCnt="0">
        <dgm:presLayoutVars>
          <dgm:chMax val="1"/>
          <dgm:chPref val="1"/>
          <dgm:dir/>
          <dgm:animOne val="branch"/>
          <dgm:animLvl val="lvl"/>
        </dgm:presLayoutVars>
      </dgm:prSet>
      <dgm:spPr/>
      <dgm:t>
        <a:bodyPr/>
        <a:lstStyle/>
        <a:p>
          <a:endParaRPr lang="en-US"/>
        </a:p>
      </dgm:t>
    </dgm:pt>
    <dgm:pt modelId="{119064BC-F37A-4CCA-9F28-DC548D3451A6}" type="pres">
      <dgm:prSet presAssocID="{D8FA9696-DE85-412E-9D46-8DDFDBEB5ADE}" presName="singleCycle" presStyleCnt="0"/>
      <dgm:spPr/>
    </dgm:pt>
    <dgm:pt modelId="{6EA16529-5A6A-4730-B4F6-5FB650C6CDB1}" type="pres">
      <dgm:prSet presAssocID="{D8FA9696-DE85-412E-9D46-8DDFDBEB5ADE}" presName="singleCenter" presStyleLbl="node1" presStyleIdx="0" presStyleCnt="5" custScaleX="189641" custScaleY="119352" custLinFactNeighborX="7891" custLinFactNeighborY="-40858">
        <dgm:presLayoutVars>
          <dgm:chMax val="7"/>
          <dgm:chPref val="7"/>
        </dgm:presLayoutVars>
      </dgm:prSet>
      <dgm:spPr/>
      <dgm:t>
        <a:bodyPr/>
        <a:lstStyle/>
        <a:p>
          <a:endParaRPr lang="en-US"/>
        </a:p>
      </dgm:t>
    </dgm:pt>
    <dgm:pt modelId="{74D73CCC-04DC-4EEB-8931-A927D287DFAC}" type="pres">
      <dgm:prSet presAssocID="{EC14ADAF-02EF-4956-A167-5F10D3642455}" presName="Name56" presStyleLbl="parChTrans1D2" presStyleIdx="0" presStyleCnt="4"/>
      <dgm:spPr/>
      <dgm:t>
        <a:bodyPr/>
        <a:lstStyle/>
        <a:p>
          <a:endParaRPr lang="en-US"/>
        </a:p>
      </dgm:t>
    </dgm:pt>
    <dgm:pt modelId="{C4D95B84-37B9-4BE2-950D-B5334545F12D}" type="pres">
      <dgm:prSet presAssocID="{C75A3CAC-B466-470F-8407-DBEFABC84DEF}" presName="text0" presStyleLbl="node1" presStyleIdx="1" presStyleCnt="5" custScaleX="214621" custScaleY="91274" custRadScaleRad="218889" custRadScaleInc="-194478">
        <dgm:presLayoutVars>
          <dgm:bulletEnabled val="1"/>
        </dgm:presLayoutVars>
      </dgm:prSet>
      <dgm:spPr/>
      <dgm:t>
        <a:bodyPr/>
        <a:lstStyle/>
        <a:p>
          <a:endParaRPr lang="en-US"/>
        </a:p>
      </dgm:t>
    </dgm:pt>
    <dgm:pt modelId="{E9D72AF4-F91E-40F8-9603-DC2B3564045E}" type="pres">
      <dgm:prSet presAssocID="{3CF442DE-AD10-49C0-9BEA-F804721DEC2D}" presName="Name56" presStyleLbl="parChTrans1D2" presStyleIdx="1" presStyleCnt="4"/>
      <dgm:spPr/>
      <dgm:t>
        <a:bodyPr/>
        <a:lstStyle/>
        <a:p>
          <a:endParaRPr lang="en-US"/>
        </a:p>
      </dgm:t>
    </dgm:pt>
    <dgm:pt modelId="{508B430D-7A88-488F-9125-0250388F6499}" type="pres">
      <dgm:prSet presAssocID="{50804F62-F7AC-4CD3-9BE0-2E77E7A4604A}" presName="text0" presStyleLbl="node1" presStyleIdx="2" presStyleCnt="5" custScaleX="269168" custScaleY="79009" custRadScaleRad="164318" custRadScaleInc="348310">
        <dgm:presLayoutVars>
          <dgm:bulletEnabled val="1"/>
        </dgm:presLayoutVars>
      </dgm:prSet>
      <dgm:spPr/>
      <dgm:t>
        <a:bodyPr/>
        <a:lstStyle/>
        <a:p>
          <a:endParaRPr lang="en-US"/>
        </a:p>
      </dgm:t>
    </dgm:pt>
    <dgm:pt modelId="{1CD9FAB4-0EC2-4AB5-B963-BF62BC5C59C3}" type="pres">
      <dgm:prSet presAssocID="{92D4D712-FF94-4E88-9D39-1F4676020DED}" presName="Name56" presStyleLbl="parChTrans1D2" presStyleIdx="2" presStyleCnt="4"/>
      <dgm:spPr/>
      <dgm:t>
        <a:bodyPr/>
        <a:lstStyle/>
        <a:p>
          <a:endParaRPr lang="en-US"/>
        </a:p>
      </dgm:t>
    </dgm:pt>
    <dgm:pt modelId="{A192824D-3863-4EEE-AF41-938DEC3C4601}" type="pres">
      <dgm:prSet presAssocID="{E67801AA-7173-4C48-8404-BB2EEFE4D612}" presName="text0" presStyleLbl="node1" presStyleIdx="3" presStyleCnt="5" custScaleX="312155" custScaleY="76114" custRadScaleRad="71946" custRadScaleInc="-43820">
        <dgm:presLayoutVars>
          <dgm:bulletEnabled val="1"/>
        </dgm:presLayoutVars>
      </dgm:prSet>
      <dgm:spPr/>
      <dgm:t>
        <a:bodyPr/>
        <a:lstStyle/>
        <a:p>
          <a:endParaRPr lang="en-US"/>
        </a:p>
      </dgm:t>
    </dgm:pt>
    <dgm:pt modelId="{FD05EE8F-FFF9-49FF-BBAE-1FBD8E7016BB}" type="pres">
      <dgm:prSet presAssocID="{B854A8A6-296F-4BF0-959A-19D6FB599EB7}" presName="Name56" presStyleLbl="parChTrans1D2" presStyleIdx="3" presStyleCnt="4"/>
      <dgm:spPr/>
      <dgm:t>
        <a:bodyPr/>
        <a:lstStyle/>
        <a:p>
          <a:endParaRPr lang="en-US"/>
        </a:p>
      </dgm:t>
    </dgm:pt>
    <dgm:pt modelId="{51BF63C1-A06C-4E1E-8EB8-C8786B22D393}" type="pres">
      <dgm:prSet presAssocID="{C3DDB304-4FDA-488B-AAE8-68A9D18C6B72}" presName="text0" presStyleLbl="node1" presStyleIdx="4" presStyleCnt="5" custScaleX="346078" custScaleY="134388" custRadScaleRad="162687" custRadScaleInc="-397777">
        <dgm:presLayoutVars>
          <dgm:bulletEnabled val="1"/>
        </dgm:presLayoutVars>
      </dgm:prSet>
      <dgm:spPr/>
      <dgm:t>
        <a:bodyPr/>
        <a:lstStyle/>
        <a:p>
          <a:endParaRPr lang="en-US"/>
        </a:p>
      </dgm:t>
    </dgm:pt>
  </dgm:ptLst>
  <dgm:cxnLst>
    <dgm:cxn modelId="{39080687-06FB-4D4E-90AE-D6139EF1D2C8}" type="presOf" srcId="{3CF442DE-AD10-49C0-9BEA-F804721DEC2D}" destId="{E9D72AF4-F91E-40F8-9603-DC2B3564045E}" srcOrd="0" destOrd="0" presId="urn:microsoft.com/office/officeart/2008/layout/RadialCluster"/>
    <dgm:cxn modelId="{74B481FC-E102-4B7B-843D-B3A87E0AA679}" srcId="{D8FA9696-DE85-412E-9D46-8DDFDBEB5ADE}" destId="{50804F62-F7AC-4CD3-9BE0-2E77E7A4604A}" srcOrd="1" destOrd="0" parTransId="{3CF442DE-AD10-49C0-9BEA-F804721DEC2D}" sibTransId="{0F6A7D3D-6995-4F27-9945-F9E6D135D374}"/>
    <dgm:cxn modelId="{A9CABB13-71D0-456D-8964-F0DFAE0C0286}" srcId="{E30346A8-B028-4FFD-AA61-B029E20D58BD}" destId="{D8FA9696-DE85-412E-9D46-8DDFDBEB5ADE}" srcOrd="0" destOrd="0" parTransId="{7896289B-BC82-4ECF-9CEE-DEC0D3C7FE14}" sibTransId="{802D1D1C-3C6E-4D49-9D25-571ED66DDCF5}"/>
    <dgm:cxn modelId="{E781A882-0FAD-4FB6-BEA5-77FD35BBA85E}" type="presOf" srcId="{E67801AA-7173-4C48-8404-BB2EEFE4D612}" destId="{A192824D-3863-4EEE-AF41-938DEC3C4601}" srcOrd="0" destOrd="0" presId="urn:microsoft.com/office/officeart/2008/layout/RadialCluster"/>
    <dgm:cxn modelId="{5FC2FF75-20F9-4621-A78F-92F408D9AA4F}" srcId="{D8FA9696-DE85-412E-9D46-8DDFDBEB5ADE}" destId="{C75A3CAC-B466-470F-8407-DBEFABC84DEF}" srcOrd="0" destOrd="0" parTransId="{EC14ADAF-02EF-4956-A167-5F10D3642455}" sibTransId="{E8066C29-ED4D-467C-A93A-177B858A9CA0}"/>
    <dgm:cxn modelId="{0478BE73-2B85-40FC-A686-CBF551E32301}" srcId="{D8FA9696-DE85-412E-9D46-8DDFDBEB5ADE}" destId="{C3DDB304-4FDA-488B-AAE8-68A9D18C6B72}" srcOrd="3" destOrd="0" parTransId="{B854A8A6-296F-4BF0-959A-19D6FB599EB7}" sibTransId="{5C24E38F-3519-47BF-8AF7-14E6EB5B67FF}"/>
    <dgm:cxn modelId="{F73706E7-7BDE-44DF-815A-58EBD245D92E}" type="presOf" srcId="{C3DDB304-4FDA-488B-AAE8-68A9D18C6B72}" destId="{51BF63C1-A06C-4E1E-8EB8-C8786B22D393}" srcOrd="0" destOrd="0" presId="urn:microsoft.com/office/officeart/2008/layout/RadialCluster"/>
    <dgm:cxn modelId="{AB302BF4-869D-46CE-815B-78DCA650B79D}" type="presOf" srcId="{C75A3CAC-B466-470F-8407-DBEFABC84DEF}" destId="{C4D95B84-37B9-4BE2-950D-B5334545F12D}" srcOrd="0" destOrd="0" presId="urn:microsoft.com/office/officeart/2008/layout/RadialCluster"/>
    <dgm:cxn modelId="{6B212552-135A-4C03-8E07-978955015D37}" type="presOf" srcId="{B854A8A6-296F-4BF0-959A-19D6FB599EB7}" destId="{FD05EE8F-FFF9-49FF-BBAE-1FBD8E7016BB}" srcOrd="0" destOrd="0" presId="urn:microsoft.com/office/officeart/2008/layout/RadialCluster"/>
    <dgm:cxn modelId="{A4F0EE1E-77E5-421A-A0F9-91D873FB8B41}" srcId="{D8FA9696-DE85-412E-9D46-8DDFDBEB5ADE}" destId="{E67801AA-7173-4C48-8404-BB2EEFE4D612}" srcOrd="2" destOrd="0" parTransId="{92D4D712-FF94-4E88-9D39-1F4676020DED}" sibTransId="{7C9F2309-6294-4656-9BCC-3EBA0FFC6884}"/>
    <dgm:cxn modelId="{91C6952C-1A69-4C80-88AD-78B57ECB76F5}" type="presOf" srcId="{92D4D712-FF94-4E88-9D39-1F4676020DED}" destId="{1CD9FAB4-0EC2-4AB5-B963-BF62BC5C59C3}" srcOrd="0" destOrd="0" presId="urn:microsoft.com/office/officeart/2008/layout/RadialCluster"/>
    <dgm:cxn modelId="{05C9340C-941C-467E-AE76-BF60D1C4A98C}" type="presOf" srcId="{50804F62-F7AC-4CD3-9BE0-2E77E7A4604A}" destId="{508B430D-7A88-488F-9125-0250388F6499}" srcOrd="0" destOrd="0" presId="urn:microsoft.com/office/officeart/2008/layout/RadialCluster"/>
    <dgm:cxn modelId="{AAD1CD92-6EF5-44D7-87A1-D46272343804}" type="presOf" srcId="{E30346A8-B028-4FFD-AA61-B029E20D58BD}" destId="{857BEA84-ADEC-4728-81CA-87EC9EF18607}" srcOrd="0" destOrd="0" presId="urn:microsoft.com/office/officeart/2008/layout/RadialCluster"/>
    <dgm:cxn modelId="{F2D5AFD8-0158-4612-AFCC-03FE2130EA7C}" type="presOf" srcId="{EC14ADAF-02EF-4956-A167-5F10D3642455}" destId="{74D73CCC-04DC-4EEB-8931-A927D287DFAC}" srcOrd="0" destOrd="0" presId="urn:microsoft.com/office/officeart/2008/layout/RadialCluster"/>
    <dgm:cxn modelId="{2907BB93-FF9C-42D6-8C2F-480A85745980}" type="presOf" srcId="{D8FA9696-DE85-412E-9D46-8DDFDBEB5ADE}" destId="{6EA16529-5A6A-4730-B4F6-5FB650C6CDB1}" srcOrd="0" destOrd="0" presId="urn:microsoft.com/office/officeart/2008/layout/RadialCluster"/>
    <dgm:cxn modelId="{22B9368C-B90F-42D0-B47A-09E9D389044A}" type="presParOf" srcId="{857BEA84-ADEC-4728-81CA-87EC9EF18607}" destId="{119064BC-F37A-4CCA-9F28-DC548D3451A6}" srcOrd="0" destOrd="0" presId="urn:microsoft.com/office/officeart/2008/layout/RadialCluster"/>
    <dgm:cxn modelId="{07FD695A-E710-4B77-855B-9F7458F7BCD8}" type="presParOf" srcId="{119064BC-F37A-4CCA-9F28-DC548D3451A6}" destId="{6EA16529-5A6A-4730-B4F6-5FB650C6CDB1}" srcOrd="0" destOrd="0" presId="urn:microsoft.com/office/officeart/2008/layout/RadialCluster"/>
    <dgm:cxn modelId="{A771DBF5-FC81-4F37-ADE6-AA7ED6AA6AB3}" type="presParOf" srcId="{119064BC-F37A-4CCA-9F28-DC548D3451A6}" destId="{74D73CCC-04DC-4EEB-8931-A927D287DFAC}" srcOrd="1" destOrd="0" presId="urn:microsoft.com/office/officeart/2008/layout/RadialCluster"/>
    <dgm:cxn modelId="{924A765A-7709-4F84-8C74-6A3945137D25}" type="presParOf" srcId="{119064BC-F37A-4CCA-9F28-DC548D3451A6}" destId="{C4D95B84-37B9-4BE2-950D-B5334545F12D}" srcOrd="2" destOrd="0" presId="urn:microsoft.com/office/officeart/2008/layout/RadialCluster"/>
    <dgm:cxn modelId="{192C9C60-D52A-4901-9F12-E61956AD7014}" type="presParOf" srcId="{119064BC-F37A-4CCA-9F28-DC548D3451A6}" destId="{E9D72AF4-F91E-40F8-9603-DC2B3564045E}" srcOrd="3" destOrd="0" presId="urn:microsoft.com/office/officeart/2008/layout/RadialCluster"/>
    <dgm:cxn modelId="{2708C5A3-77F7-4746-8FFC-74A12678F21E}" type="presParOf" srcId="{119064BC-F37A-4CCA-9F28-DC548D3451A6}" destId="{508B430D-7A88-488F-9125-0250388F6499}" srcOrd="4" destOrd="0" presId="urn:microsoft.com/office/officeart/2008/layout/RadialCluster"/>
    <dgm:cxn modelId="{9B9E9A5B-7334-477B-BD33-054CA1FC5E8A}" type="presParOf" srcId="{119064BC-F37A-4CCA-9F28-DC548D3451A6}" destId="{1CD9FAB4-0EC2-4AB5-B963-BF62BC5C59C3}" srcOrd="5" destOrd="0" presId="urn:microsoft.com/office/officeart/2008/layout/RadialCluster"/>
    <dgm:cxn modelId="{06475888-DCAB-4CD0-9D1C-8F27DB8A5FA9}" type="presParOf" srcId="{119064BC-F37A-4CCA-9F28-DC548D3451A6}" destId="{A192824D-3863-4EEE-AF41-938DEC3C4601}" srcOrd="6" destOrd="0" presId="urn:microsoft.com/office/officeart/2008/layout/RadialCluster"/>
    <dgm:cxn modelId="{ED96CD0D-8068-4B9B-B1FA-5A14BCFD86BC}" type="presParOf" srcId="{119064BC-F37A-4CCA-9F28-DC548D3451A6}" destId="{FD05EE8F-FFF9-49FF-BBAE-1FBD8E7016BB}" srcOrd="7" destOrd="0" presId="urn:microsoft.com/office/officeart/2008/layout/RadialCluster"/>
    <dgm:cxn modelId="{7AAE0574-4169-4E82-AE5A-5392E36BCB53}" type="presParOf" srcId="{119064BC-F37A-4CCA-9F28-DC548D3451A6}" destId="{51BF63C1-A06C-4E1E-8EB8-C8786B22D393}" srcOrd="8" destOrd="0" presId="urn:microsoft.com/office/officeart/2008/layout/RadialCluster"/>
  </dgm:cxnLst>
  <dgm:bg>
    <a:solidFill>
      <a:schemeClr val="bg1">
        <a:lumMod val="95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E4E084-C25C-4695-951B-60F4337FC09E}">
      <dsp:nvSpPr>
        <dsp:cNvPr id="0" name=""/>
        <dsp:cNvSpPr/>
      </dsp:nvSpPr>
      <dsp:spPr>
        <a:xfrm>
          <a:off x="2149348" y="3230096"/>
          <a:ext cx="2302606" cy="1976521"/>
        </a:xfrm>
        <a:prstGeom prst="hexagon">
          <a:avLst>
            <a:gd name="adj" fmla="val 25000"/>
            <a:gd name="vf" fmla="val 11547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39370" rIns="0" bIns="39370" numCol="1" spcCol="1270" anchor="ctr" anchorCtr="0">
          <a:noAutofit/>
        </a:bodyPr>
        <a:lstStyle/>
        <a:p>
          <a:pPr lvl="0" algn="ctr" defTabSz="1377950">
            <a:lnSpc>
              <a:spcPct val="90000"/>
            </a:lnSpc>
            <a:spcBef>
              <a:spcPct val="0"/>
            </a:spcBef>
            <a:spcAft>
              <a:spcPct val="35000"/>
            </a:spcAft>
          </a:pPr>
          <a:r>
            <a:rPr lang="mn-MN" sz="3100" kern="1200" dirty="0" smtClean="0">
              <a:latin typeface="Times New Roman" panose="02020603050405020304" pitchFamily="18" charset="0"/>
              <a:cs typeface="Times New Roman" panose="02020603050405020304" pitchFamily="18" charset="0"/>
            </a:rPr>
            <a:t>Хагас жил тутам</a:t>
          </a:r>
          <a:endParaRPr lang="en-US" sz="3100" kern="1200" dirty="0">
            <a:latin typeface="Times New Roman" panose="02020603050405020304" pitchFamily="18" charset="0"/>
            <a:cs typeface="Times New Roman" panose="02020603050405020304" pitchFamily="18" charset="0"/>
          </a:endParaRPr>
        </a:p>
      </dsp:txBody>
      <dsp:txXfrm>
        <a:off x="2505942" y="3536191"/>
        <a:ext cx="1589418" cy="1364331"/>
      </dsp:txXfrm>
    </dsp:sp>
    <dsp:sp modelId="{B688BAA7-97CF-429A-8032-5B730309B43B}">
      <dsp:nvSpPr>
        <dsp:cNvPr id="0" name=""/>
        <dsp:cNvSpPr/>
      </dsp:nvSpPr>
      <dsp:spPr>
        <a:xfrm>
          <a:off x="2221368" y="4103503"/>
          <a:ext cx="268806" cy="231794"/>
        </a:xfrm>
        <a:prstGeom prst="hexagon">
          <a:avLst>
            <a:gd name="adj" fmla="val 25000"/>
            <a:gd name="vf" fmla="val 115470"/>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663CF09-F97D-4319-8CB0-33C9F2863810}">
      <dsp:nvSpPr>
        <dsp:cNvPr id="0" name=""/>
        <dsp:cNvSpPr/>
      </dsp:nvSpPr>
      <dsp:spPr>
        <a:xfrm>
          <a:off x="407786" y="2325508"/>
          <a:ext cx="1876370" cy="1636896"/>
        </a:xfrm>
        <a:prstGeom prst="hexagon">
          <a:avLst>
            <a:gd name="adj" fmla="val 25000"/>
            <a:gd name="vf" fmla="val 115470"/>
          </a:avLst>
        </a:prstGeom>
        <a:blipFill rotWithShape="1">
          <a:blip xmlns:r="http://schemas.openxmlformats.org/officeDocument/2006/relationships" r:embed="rId1"/>
          <a:stretch>
            <a:fillRect/>
          </a:stretch>
        </a:blip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4C7FA58-3D8A-42DC-9FF1-F2BC632E113B}">
      <dsp:nvSpPr>
        <dsp:cNvPr id="0" name=""/>
        <dsp:cNvSpPr/>
      </dsp:nvSpPr>
      <dsp:spPr>
        <a:xfrm>
          <a:off x="1753746" y="3858135"/>
          <a:ext cx="268806" cy="231794"/>
        </a:xfrm>
        <a:prstGeom prst="hexagon">
          <a:avLst>
            <a:gd name="adj" fmla="val 25000"/>
            <a:gd name="vf" fmla="val 115470"/>
          </a:avLst>
        </a:prstGeom>
        <a:solidFill>
          <a:schemeClr val="lt1">
            <a:hueOff val="0"/>
            <a:satOff val="0"/>
            <a:lumOff val="0"/>
            <a:alphaOff val="0"/>
          </a:schemeClr>
        </a:solidFill>
        <a:ln w="12700" cap="flat" cmpd="sng" algn="ctr">
          <a:solidFill>
            <a:schemeClr val="accent2">
              <a:hueOff val="282829"/>
              <a:satOff val="-1897"/>
              <a:lumOff val="2913"/>
              <a:alphaOff val="0"/>
            </a:schemeClr>
          </a:solidFill>
          <a:prstDash val="solid"/>
          <a:miter lim="800000"/>
        </a:ln>
        <a:effectLst/>
      </dsp:spPr>
      <dsp:style>
        <a:lnRef idx="2">
          <a:scrgbClr r="0" g="0" b="0"/>
        </a:lnRef>
        <a:fillRef idx="1">
          <a:scrgbClr r="0" g="0" b="0"/>
        </a:fillRef>
        <a:effectRef idx="0">
          <a:scrgbClr r="0" g="0" b="0"/>
        </a:effectRef>
        <a:fontRef idx="minor"/>
      </dsp:style>
    </dsp:sp>
    <dsp:sp modelId="{61AAD7C5-F2D4-4F19-8454-948F0D21E136}">
      <dsp:nvSpPr>
        <dsp:cNvPr id="0" name=""/>
        <dsp:cNvSpPr/>
      </dsp:nvSpPr>
      <dsp:spPr>
        <a:xfrm>
          <a:off x="4101998" y="2140555"/>
          <a:ext cx="2302606" cy="1976521"/>
        </a:xfrm>
        <a:prstGeom prst="hexagon">
          <a:avLst>
            <a:gd name="adj" fmla="val 25000"/>
            <a:gd name="vf" fmla="val 115470"/>
          </a:avLst>
        </a:prstGeom>
        <a:solidFill>
          <a:schemeClr val="accent2">
            <a:hueOff val="659935"/>
            <a:satOff val="-4427"/>
            <a:lumOff val="6798"/>
            <a:alphaOff val="0"/>
          </a:schemeClr>
        </a:solidFill>
        <a:ln w="12700" cap="flat" cmpd="sng" algn="ctr">
          <a:solidFill>
            <a:schemeClr val="accent2">
              <a:hueOff val="659935"/>
              <a:satOff val="-4427"/>
              <a:lumOff val="679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39370" rIns="0" bIns="39370" numCol="1" spcCol="1270" anchor="ctr" anchorCtr="0">
          <a:noAutofit/>
        </a:bodyPr>
        <a:lstStyle/>
        <a:p>
          <a:pPr lvl="0" algn="ctr" defTabSz="1377950">
            <a:lnSpc>
              <a:spcPct val="90000"/>
            </a:lnSpc>
            <a:spcBef>
              <a:spcPct val="0"/>
            </a:spcBef>
            <a:spcAft>
              <a:spcPct val="35000"/>
            </a:spcAft>
          </a:pPr>
          <a:r>
            <a:rPr lang="mn-MN" sz="3100" kern="1200" dirty="0" smtClean="0">
              <a:latin typeface="Times New Roman" panose="02020603050405020304" pitchFamily="18" charset="0"/>
              <a:cs typeface="Times New Roman" panose="02020603050405020304" pitchFamily="18" charset="0"/>
            </a:rPr>
            <a:t>Улирал, сар тутам</a:t>
          </a:r>
          <a:endParaRPr lang="en-US" sz="3100" kern="1200" dirty="0">
            <a:latin typeface="Times New Roman" panose="02020603050405020304" pitchFamily="18" charset="0"/>
            <a:cs typeface="Times New Roman" panose="02020603050405020304" pitchFamily="18" charset="0"/>
          </a:endParaRPr>
        </a:p>
      </dsp:txBody>
      <dsp:txXfrm>
        <a:off x="4458592" y="2446650"/>
        <a:ext cx="1589418" cy="1364331"/>
      </dsp:txXfrm>
    </dsp:sp>
    <dsp:sp modelId="{AF8D1E1E-45F1-4194-83BC-2DB5D52BD34E}">
      <dsp:nvSpPr>
        <dsp:cNvPr id="0" name=""/>
        <dsp:cNvSpPr/>
      </dsp:nvSpPr>
      <dsp:spPr>
        <a:xfrm>
          <a:off x="5679334" y="3840907"/>
          <a:ext cx="268806" cy="231794"/>
        </a:xfrm>
        <a:prstGeom prst="hexagon">
          <a:avLst>
            <a:gd name="adj" fmla="val 25000"/>
            <a:gd name="vf" fmla="val 115470"/>
          </a:avLst>
        </a:prstGeom>
        <a:solidFill>
          <a:schemeClr val="lt1">
            <a:hueOff val="0"/>
            <a:satOff val="0"/>
            <a:lumOff val="0"/>
            <a:alphaOff val="0"/>
          </a:schemeClr>
        </a:solidFill>
        <a:ln w="12700" cap="flat" cmpd="sng" algn="ctr">
          <a:solidFill>
            <a:schemeClr val="accent2">
              <a:hueOff val="565658"/>
              <a:satOff val="-3795"/>
              <a:lumOff val="5827"/>
              <a:alphaOff val="0"/>
            </a:schemeClr>
          </a:solidFill>
          <a:prstDash val="solid"/>
          <a:miter lim="800000"/>
        </a:ln>
        <a:effectLst/>
      </dsp:spPr>
      <dsp:style>
        <a:lnRef idx="2">
          <a:scrgbClr r="0" g="0" b="0"/>
        </a:lnRef>
        <a:fillRef idx="1">
          <a:scrgbClr r="0" g="0" b="0"/>
        </a:fillRef>
        <a:effectRef idx="0">
          <a:scrgbClr r="0" g="0" b="0"/>
        </a:effectRef>
        <a:fontRef idx="minor"/>
      </dsp:style>
    </dsp:sp>
    <dsp:sp modelId="{40639C33-6E5E-4D67-93D5-6BC8DFCD9471}">
      <dsp:nvSpPr>
        <dsp:cNvPr id="0" name=""/>
        <dsp:cNvSpPr/>
      </dsp:nvSpPr>
      <dsp:spPr>
        <a:xfrm>
          <a:off x="6408042" y="3578518"/>
          <a:ext cx="1616107" cy="1273413"/>
        </a:xfrm>
        <a:prstGeom prst="hexagon">
          <a:avLst>
            <a:gd name="adj" fmla="val 25000"/>
            <a:gd name="vf" fmla="val 115470"/>
          </a:avLst>
        </a:prstGeom>
        <a:blipFill rotWithShape="1">
          <a:blip xmlns:r="http://schemas.openxmlformats.org/officeDocument/2006/relationships" r:embed="rId2"/>
          <a:stretch>
            <a:fillRect/>
          </a:stretch>
        </a:blipFill>
        <a:ln w="12700" cap="flat" cmpd="sng" algn="ctr">
          <a:solidFill>
            <a:schemeClr val="accent2">
              <a:hueOff val="659935"/>
              <a:satOff val="-4427"/>
              <a:lumOff val="6798"/>
              <a:alphaOff val="0"/>
            </a:schemeClr>
          </a:solidFill>
          <a:prstDash val="solid"/>
          <a:miter lim="800000"/>
        </a:ln>
        <a:effectLst/>
      </dsp:spPr>
      <dsp:style>
        <a:lnRef idx="2">
          <a:scrgbClr r="0" g="0" b="0"/>
        </a:lnRef>
        <a:fillRef idx="1">
          <a:scrgbClr r="0" g="0" b="0"/>
        </a:fillRef>
        <a:effectRef idx="0">
          <a:scrgbClr r="0" g="0" b="0"/>
        </a:effectRef>
        <a:fontRef idx="minor"/>
      </dsp:style>
    </dsp:sp>
    <dsp:sp modelId="{C8E7051D-9640-4CD7-8BB7-92935E54B55C}">
      <dsp:nvSpPr>
        <dsp:cNvPr id="0" name=""/>
        <dsp:cNvSpPr/>
      </dsp:nvSpPr>
      <dsp:spPr>
        <a:xfrm>
          <a:off x="6117540" y="4112378"/>
          <a:ext cx="268806" cy="231794"/>
        </a:xfrm>
        <a:prstGeom prst="hexagon">
          <a:avLst>
            <a:gd name="adj" fmla="val 25000"/>
            <a:gd name="vf" fmla="val 115470"/>
          </a:avLst>
        </a:prstGeom>
        <a:solidFill>
          <a:schemeClr val="lt1">
            <a:hueOff val="0"/>
            <a:satOff val="0"/>
            <a:lumOff val="0"/>
            <a:alphaOff val="0"/>
          </a:schemeClr>
        </a:solidFill>
        <a:ln w="12700" cap="flat" cmpd="sng" algn="ctr">
          <a:solidFill>
            <a:schemeClr val="accent2">
              <a:hueOff val="848487"/>
              <a:satOff val="-5692"/>
              <a:lumOff val="874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97B344F-22FE-4CE2-A1C4-CD5C311AF170}">
      <dsp:nvSpPr>
        <dsp:cNvPr id="0" name=""/>
        <dsp:cNvSpPr/>
      </dsp:nvSpPr>
      <dsp:spPr>
        <a:xfrm>
          <a:off x="2149348" y="1075551"/>
          <a:ext cx="2302606" cy="1976521"/>
        </a:xfrm>
        <a:prstGeom prst="hexagon">
          <a:avLst>
            <a:gd name="adj" fmla="val 25000"/>
            <a:gd name="vf" fmla="val 115470"/>
          </a:avLst>
        </a:prstGeom>
        <a:solidFill>
          <a:schemeClr val="accent2">
            <a:hueOff val="1319869"/>
            <a:satOff val="-8854"/>
            <a:lumOff val="13595"/>
            <a:alphaOff val="0"/>
          </a:schemeClr>
        </a:solidFill>
        <a:ln w="12700" cap="flat" cmpd="sng" algn="ctr">
          <a:solidFill>
            <a:schemeClr val="accent2">
              <a:hueOff val="1319869"/>
              <a:satOff val="-8854"/>
              <a:lumOff val="1359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39370" rIns="0" bIns="39370" numCol="1" spcCol="1270" anchor="ctr" anchorCtr="0">
          <a:noAutofit/>
        </a:bodyPr>
        <a:lstStyle/>
        <a:p>
          <a:pPr lvl="0" algn="ctr" defTabSz="1377950">
            <a:lnSpc>
              <a:spcPct val="90000"/>
            </a:lnSpc>
            <a:spcBef>
              <a:spcPct val="0"/>
            </a:spcBef>
            <a:spcAft>
              <a:spcPct val="35000"/>
            </a:spcAft>
          </a:pPr>
          <a:r>
            <a:rPr lang="mn-MN" sz="3100" kern="1200" dirty="0" smtClean="0">
              <a:latin typeface="Times New Roman" panose="02020603050405020304" pitchFamily="18" charset="0"/>
              <a:cs typeface="Times New Roman" panose="02020603050405020304" pitchFamily="18" charset="0"/>
            </a:rPr>
            <a:t>Жилд 1 удаа</a:t>
          </a:r>
          <a:endParaRPr lang="en-US" sz="3100" kern="1200" dirty="0">
            <a:latin typeface="Times New Roman" panose="02020603050405020304" pitchFamily="18" charset="0"/>
            <a:cs typeface="Times New Roman" panose="02020603050405020304" pitchFamily="18" charset="0"/>
          </a:endParaRPr>
        </a:p>
      </dsp:txBody>
      <dsp:txXfrm>
        <a:off x="2505942" y="1381646"/>
        <a:ext cx="1589418" cy="1364331"/>
      </dsp:txXfrm>
    </dsp:sp>
    <dsp:sp modelId="{70BAA5CD-E40B-4C71-85A5-C04CB12F83F1}">
      <dsp:nvSpPr>
        <dsp:cNvPr id="0" name=""/>
        <dsp:cNvSpPr/>
      </dsp:nvSpPr>
      <dsp:spPr>
        <a:xfrm>
          <a:off x="3716540" y="1116272"/>
          <a:ext cx="268806" cy="231794"/>
        </a:xfrm>
        <a:prstGeom prst="hexagon">
          <a:avLst>
            <a:gd name="adj" fmla="val 25000"/>
            <a:gd name="vf" fmla="val 115470"/>
          </a:avLst>
        </a:prstGeom>
        <a:solidFill>
          <a:schemeClr val="lt1">
            <a:hueOff val="0"/>
            <a:satOff val="0"/>
            <a:lumOff val="0"/>
            <a:alphaOff val="0"/>
          </a:schemeClr>
        </a:solidFill>
        <a:ln w="12700" cap="flat" cmpd="sng" algn="ctr">
          <a:solidFill>
            <a:schemeClr val="accent2">
              <a:hueOff val="1131317"/>
              <a:satOff val="-7589"/>
              <a:lumOff val="11653"/>
              <a:alphaOff val="0"/>
            </a:schemeClr>
          </a:solidFill>
          <a:prstDash val="solid"/>
          <a:miter lim="800000"/>
        </a:ln>
        <a:effectLst/>
      </dsp:spPr>
      <dsp:style>
        <a:lnRef idx="2">
          <a:scrgbClr r="0" g="0" b="0"/>
        </a:lnRef>
        <a:fillRef idx="1">
          <a:scrgbClr r="0" g="0" b="0"/>
        </a:fillRef>
        <a:effectRef idx="0">
          <a:scrgbClr r="0" g="0" b="0"/>
        </a:effectRef>
        <a:fontRef idx="minor"/>
      </dsp:style>
    </dsp:sp>
    <dsp:sp modelId="{BACD92BD-6213-4C7D-A22A-95A572BBC796}">
      <dsp:nvSpPr>
        <dsp:cNvPr id="0" name=""/>
        <dsp:cNvSpPr/>
      </dsp:nvSpPr>
      <dsp:spPr>
        <a:xfrm>
          <a:off x="4227387" y="13988"/>
          <a:ext cx="2051829" cy="1920566"/>
        </a:xfrm>
        <a:prstGeom prst="hexagon">
          <a:avLst>
            <a:gd name="adj" fmla="val 25000"/>
            <a:gd name="vf" fmla="val 115470"/>
          </a:avLst>
        </a:prstGeom>
        <a:blipFill rotWithShape="1">
          <a:blip xmlns:r="http://schemas.openxmlformats.org/officeDocument/2006/relationships" r:embed="rId3"/>
          <a:stretch>
            <a:fillRect/>
          </a:stretch>
        </a:blipFill>
        <a:ln w="12700" cap="flat" cmpd="sng" algn="ctr">
          <a:solidFill>
            <a:schemeClr val="accent2">
              <a:hueOff val="1319869"/>
              <a:satOff val="-8854"/>
              <a:lumOff val="13595"/>
              <a:alphaOff val="0"/>
            </a:schemeClr>
          </a:solidFill>
          <a:prstDash val="solid"/>
          <a:miter lim="800000"/>
        </a:ln>
        <a:effectLst/>
      </dsp:spPr>
      <dsp:style>
        <a:lnRef idx="2">
          <a:scrgbClr r="0" g="0" b="0"/>
        </a:lnRef>
        <a:fillRef idx="1">
          <a:scrgbClr r="0" g="0" b="0"/>
        </a:fillRef>
        <a:effectRef idx="0">
          <a:scrgbClr r="0" g="0" b="0"/>
        </a:effectRef>
        <a:fontRef idx="minor"/>
      </dsp:style>
    </dsp:sp>
    <dsp:sp modelId="{9B773F03-1956-4095-A0BA-69F54CA0D747}">
      <dsp:nvSpPr>
        <dsp:cNvPr id="0" name=""/>
        <dsp:cNvSpPr/>
      </dsp:nvSpPr>
      <dsp:spPr>
        <a:xfrm>
          <a:off x="4154745" y="862029"/>
          <a:ext cx="268806" cy="231794"/>
        </a:xfrm>
        <a:prstGeom prst="hexagon">
          <a:avLst>
            <a:gd name="adj" fmla="val 25000"/>
            <a:gd name="vf" fmla="val 115470"/>
          </a:avLst>
        </a:prstGeom>
        <a:solidFill>
          <a:schemeClr val="lt1">
            <a:hueOff val="0"/>
            <a:satOff val="0"/>
            <a:lumOff val="0"/>
            <a:alphaOff val="0"/>
          </a:schemeClr>
        </a:solidFill>
        <a:ln w="12700" cap="flat" cmpd="sng" algn="ctr">
          <a:solidFill>
            <a:schemeClr val="accent2">
              <a:hueOff val="1414146"/>
              <a:satOff val="-9486"/>
              <a:lumOff val="14566"/>
              <a:alphaOff val="0"/>
            </a:schemeClr>
          </a:solidFill>
          <a:prstDash val="solid"/>
          <a:miter lim="800000"/>
        </a:ln>
        <a:effectLst/>
      </dsp:spPr>
      <dsp:style>
        <a:lnRef idx="2">
          <a:scrgbClr r="0" g="0" b="0"/>
        </a:lnRef>
        <a:fillRef idx="1">
          <a:scrgbClr r="0" g="0" b="0"/>
        </a:fillRef>
        <a:effectRef idx="0">
          <a:scrgbClr r="0" g="0" b="0"/>
        </a:effectRef>
        <a:fontRef idx="minor"/>
      </dsp:style>
    </dsp:sp>
    <dsp:sp modelId="{89FD88C8-CB2B-441C-A3AE-63183681EC80}">
      <dsp:nvSpPr>
        <dsp:cNvPr id="0" name=""/>
        <dsp:cNvSpPr/>
      </dsp:nvSpPr>
      <dsp:spPr>
        <a:xfrm>
          <a:off x="6064793" y="1072419"/>
          <a:ext cx="2302606" cy="1976521"/>
        </a:xfrm>
        <a:prstGeom prst="hexagon">
          <a:avLst>
            <a:gd name="adj" fmla="val 25000"/>
            <a:gd name="vf" fmla="val 115470"/>
          </a:avLst>
        </a:prstGeom>
        <a:solidFill>
          <a:schemeClr val="accent2">
            <a:hueOff val="1979804"/>
            <a:satOff val="-13281"/>
            <a:lumOff val="20393"/>
            <a:alphaOff val="0"/>
          </a:schemeClr>
        </a:solidFill>
        <a:ln w="12700" cap="flat" cmpd="sng" algn="ctr">
          <a:solidFill>
            <a:schemeClr val="accent2">
              <a:hueOff val="1979804"/>
              <a:satOff val="-13281"/>
              <a:lumOff val="2039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39370" rIns="0" bIns="39370" numCol="1" spcCol="1270" anchor="ctr" anchorCtr="0">
          <a:noAutofit/>
        </a:bodyPr>
        <a:lstStyle/>
        <a:p>
          <a:pPr lvl="0" algn="ctr" defTabSz="1377950">
            <a:lnSpc>
              <a:spcPct val="90000"/>
            </a:lnSpc>
            <a:spcBef>
              <a:spcPct val="0"/>
            </a:spcBef>
            <a:spcAft>
              <a:spcPct val="35000"/>
            </a:spcAft>
          </a:pPr>
          <a:r>
            <a:rPr lang="mn-MN" sz="3100" kern="1200" dirty="0" smtClean="0">
              <a:latin typeface="Times New Roman" panose="02020603050405020304" pitchFamily="18" charset="0"/>
              <a:cs typeface="Times New Roman" panose="02020603050405020304" pitchFamily="18" charset="0"/>
            </a:rPr>
            <a:t>7 хоногийн дотор</a:t>
          </a:r>
          <a:endParaRPr lang="en-US" sz="3100" kern="1200" dirty="0">
            <a:latin typeface="Times New Roman" panose="02020603050405020304" pitchFamily="18" charset="0"/>
            <a:cs typeface="Times New Roman" panose="02020603050405020304" pitchFamily="18" charset="0"/>
          </a:endParaRPr>
        </a:p>
      </dsp:txBody>
      <dsp:txXfrm>
        <a:off x="6421387" y="1378514"/>
        <a:ext cx="1589418" cy="1364331"/>
      </dsp:txXfrm>
    </dsp:sp>
    <dsp:sp modelId="{C523E7F1-A170-4887-8275-D451C4E53366}">
      <dsp:nvSpPr>
        <dsp:cNvPr id="0" name=""/>
        <dsp:cNvSpPr/>
      </dsp:nvSpPr>
      <dsp:spPr>
        <a:xfrm>
          <a:off x="8044831" y="1944782"/>
          <a:ext cx="268806" cy="231794"/>
        </a:xfrm>
        <a:prstGeom prst="hexagon">
          <a:avLst>
            <a:gd name="adj" fmla="val 25000"/>
            <a:gd name="vf" fmla="val 115470"/>
          </a:avLst>
        </a:prstGeom>
        <a:solidFill>
          <a:schemeClr val="lt1">
            <a:hueOff val="0"/>
            <a:satOff val="0"/>
            <a:lumOff val="0"/>
            <a:alphaOff val="0"/>
          </a:schemeClr>
        </a:solidFill>
        <a:ln w="12700" cap="flat" cmpd="sng" algn="ctr">
          <a:solidFill>
            <a:schemeClr val="accent2">
              <a:hueOff val="1696975"/>
              <a:satOff val="-11384"/>
              <a:lumOff val="1748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DBED7B9-A1B0-4670-B885-0A90E460914C}">
      <dsp:nvSpPr>
        <dsp:cNvPr id="0" name=""/>
        <dsp:cNvSpPr/>
      </dsp:nvSpPr>
      <dsp:spPr>
        <a:xfrm>
          <a:off x="8412247" y="2530819"/>
          <a:ext cx="1549515" cy="1232539"/>
        </a:xfrm>
        <a:prstGeom prst="hexagon">
          <a:avLst>
            <a:gd name="adj" fmla="val 25000"/>
            <a:gd name="vf" fmla="val 115470"/>
          </a:avLst>
        </a:prstGeom>
        <a:blipFill rotWithShape="1">
          <a:blip xmlns:r="http://schemas.openxmlformats.org/officeDocument/2006/relationships" r:embed="rId4"/>
          <a:stretch>
            <a:fillRect/>
          </a:stretch>
        </a:blipFill>
        <a:ln w="12700" cap="flat" cmpd="sng" algn="ctr">
          <a:solidFill>
            <a:schemeClr val="accent2">
              <a:hueOff val="1979804"/>
              <a:satOff val="-13281"/>
              <a:lumOff val="20393"/>
              <a:alphaOff val="0"/>
            </a:schemeClr>
          </a:solidFill>
          <a:prstDash val="solid"/>
          <a:miter lim="800000"/>
        </a:ln>
        <a:effectLst/>
      </dsp:spPr>
      <dsp:style>
        <a:lnRef idx="2">
          <a:scrgbClr r="0" g="0" b="0"/>
        </a:lnRef>
        <a:fillRef idx="1">
          <a:scrgbClr r="0" g="0" b="0"/>
        </a:fillRef>
        <a:effectRef idx="0">
          <a:scrgbClr r="0" g="0" b="0"/>
        </a:effectRef>
        <a:fontRef idx="minor"/>
      </dsp:style>
    </dsp:sp>
    <dsp:sp modelId="{00244EAA-D53E-4CA7-A760-DFC6318B54C6}">
      <dsp:nvSpPr>
        <dsp:cNvPr id="0" name=""/>
        <dsp:cNvSpPr/>
      </dsp:nvSpPr>
      <dsp:spPr>
        <a:xfrm>
          <a:off x="8500280" y="2193805"/>
          <a:ext cx="268806" cy="231794"/>
        </a:xfrm>
        <a:prstGeom prst="hexagon">
          <a:avLst>
            <a:gd name="adj" fmla="val 25000"/>
            <a:gd name="vf" fmla="val 115470"/>
          </a:avLst>
        </a:prstGeom>
        <a:solidFill>
          <a:schemeClr val="lt1">
            <a:hueOff val="0"/>
            <a:satOff val="0"/>
            <a:lumOff val="0"/>
            <a:alphaOff val="0"/>
          </a:schemeClr>
        </a:solidFill>
        <a:ln w="12700" cap="flat" cmpd="sng" algn="ctr">
          <a:solidFill>
            <a:schemeClr val="accent2">
              <a:hueOff val="1979804"/>
              <a:satOff val="-13281"/>
              <a:lumOff val="20393"/>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5C9828-4F93-4597-80A4-B9C925446CD1}">
      <dsp:nvSpPr>
        <dsp:cNvPr id="0" name=""/>
        <dsp:cNvSpPr/>
      </dsp:nvSpPr>
      <dsp:spPr>
        <a:xfrm rot="5400000">
          <a:off x="5777974" y="-2343039"/>
          <a:ext cx="1416059" cy="610447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00050">
            <a:lnSpc>
              <a:spcPct val="90000"/>
            </a:lnSpc>
            <a:spcBef>
              <a:spcPct val="0"/>
            </a:spcBef>
            <a:spcAft>
              <a:spcPct val="15000"/>
            </a:spcAft>
            <a:buChar char="••"/>
          </a:pPr>
          <a:r>
            <a:rPr lang="mn-MN" sz="900" kern="1200" dirty="0" smtClean="0">
              <a:solidFill>
                <a:srgbClr val="333333"/>
              </a:solidFill>
              <a:latin typeface="Arial" panose="020B0604020202020204" pitchFamily="34" charset="0"/>
            </a:rPr>
            <a:t>Тухайн жилийн төсөв, /01-р сарын 10-ны өдрийн дотор/</a:t>
          </a:r>
          <a:endParaRPr lang="en-US" sz="900" kern="1200" dirty="0"/>
        </a:p>
        <a:p>
          <a:pPr marL="57150" lvl="1" indent="-57150" algn="l" defTabSz="400050">
            <a:lnSpc>
              <a:spcPct val="90000"/>
            </a:lnSpc>
            <a:spcBef>
              <a:spcPct val="0"/>
            </a:spcBef>
            <a:spcAft>
              <a:spcPct val="15000"/>
            </a:spcAft>
            <a:buChar char="••"/>
          </a:pPr>
          <a:r>
            <a:rPr lang="mn-MN" sz="900" kern="1200" dirty="0" smtClean="0">
              <a:solidFill>
                <a:srgbClr val="333333"/>
              </a:solidFill>
              <a:latin typeface="Arial" panose="020B0604020202020204" pitchFamily="34" charset="0"/>
            </a:rPr>
            <a:t>Худалдан авах ажиллагааны төлөвлөгөө, /01-р сарын 10-ны өдрийн дотор/</a:t>
          </a:r>
          <a:endParaRPr lang="en-US" sz="900" kern="1200" dirty="0"/>
        </a:p>
        <a:p>
          <a:pPr marL="57150" lvl="1" indent="-57150" algn="l" defTabSz="400050">
            <a:lnSpc>
              <a:spcPct val="90000"/>
            </a:lnSpc>
            <a:spcBef>
              <a:spcPct val="0"/>
            </a:spcBef>
            <a:spcAft>
              <a:spcPct val="15000"/>
            </a:spcAft>
            <a:buChar char="••"/>
          </a:pPr>
          <a:r>
            <a:rPr lang="mn-MN" sz="900" kern="1200" dirty="0" smtClean="0">
              <a:solidFill>
                <a:srgbClr val="333333"/>
              </a:solidFill>
              <a:latin typeface="Arial" panose="020B0604020202020204" pitchFamily="34" charset="0"/>
            </a:rPr>
            <a:t>Орон нутгийн хөгжлийн сангийн төлөвлөл /01-р сарын 10-ны өдрийн дотор/</a:t>
          </a:r>
          <a:endParaRPr lang="en-US" sz="900" kern="1200" dirty="0"/>
        </a:p>
        <a:p>
          <a:pPr marL="57150" lvl="1" indent="-57150" algn="l" defTabSz="400050">
            <a:lnSpc>
              <a:spcPct val="90000"/>
            </a:lnSpc>
            <a:spcBef>
              <a:spcPct val="0"/>
            </a:spcBef>
            <a:spcAft>
              <a:spcPct val="15000"/>
            </a:spcAft>
            <a:buChar char="••"/>
          </a:pPr>
          <a:r>
            <a:rPr lang="mn-MN" sz="900" kern="1200" dirty="0" smtClean="0"/>
            <a:t>Төсвийн төсөл /09 дүгээр сарын 15-ны өдрийн дотор/</a:t>
          </a:r>
          <a:endParaRPr lang="en-US" sz="900" kern="1200" dirty="0"/>
        </a:p>
        <a:p>
          <a:pPr marL="57150" lvl="1" indent="-57150" algn="l" defTabSz="400050">
            <a:lnSpc>
              <a:spcPct val="90000"/>
            </a:lnSpc>
            <a:spcBef>
              <a:spcPct val="0"/>
            </a:spcBef>
            <a:spcAft>
              <a:spcPct val="15000"/>
            </a:spcAft>
            <a:buChar char="••"/>
          </a:pPr>
          <a:r>
            <a:rPr lang="mn-MN" sz="900" kern="1200" dirty="0" smtClean="0"/>
            <a:t>Жилийн эцсийн санхүүгийн тайлан, аудитын дүгнэлт /04 дүгээр сарын 25-ны өдрийн дотор/</a:t>
          </a:r>
          <a:endParaRPr lang="en-US" sz="900" kern="1200" dirty="0"/>
        </a:p>
        <a:p>
          <a:pPr marL="57150" lvl="1" indent="-57150" algn="l" defTabSz="400050">
            <a:lnSpc>
              <a:spcPct val="90000"/>
            </a:lnSpc>
            <a:spcBef>
              <a:spcPct val="0"/>
            </a:spcBef>
            <a:spcAft>
              <a:spcPct val="15000"/>
            </a:spcAft>
            <a:buChar char="••"/>
          </a:pPr>
          <a:r>
            <a:rPr lang="mn-MN" sz="900" kern="1200" dirty="0" smtClean="0"/>
            <a:t>Аудитын тайлан, дүгнэлтэд тусгагдсан асуудлаар авч хэрэгжүүлсэн арга хэмжээ /07 дугаар сарын 01-ний өдрийн дотор/</a:t>
          </a:r>
          <a:endParaRPr lang="en-US" sz="900" kern="1200" dirty="0"/>
        </a:p>
        <a:p>
          <a:pPr marL="57150" lvl="1" indent="-57150" algn="l" defTabSz="400050">
            <a:lnSpc>
              <a:spcPct val="90000"/>
            </a:lnSpc>
            <a:spcBef>
              <a:spcPct val="0"/>
            </a:spcBef>
            <a:spcAft>
              <a:spcPct val="15000"/>
            </a:spcAft>
            <a:buChar char="••"/>
          </a:pPr>
          <a:r>
            <a:rPr lang="mn-MN" sz="900" kern="1200" dirty="0" smtClean="0"/>
            <a:t>Жилийн төсвийн гүйцэтгэл /04 дүгээр сарын 25-ны өдрийн дотор/</a:t>
          </a:r>
          <a:endParaRPr lang="en-US" sz="900" kern="1200" dirty="0"/>
        </a:p>
        <a:p>
          <a:pPr marL="57150" lvl="1" indent="-57150" algn="l" defTabSz="400050">
            <a:lnSpc>
              <a:spcPct val="90000"/>
            </a:lnSpc>
            <a:spcBef>
              <a:spcPct val="0"/>
            </a:spcBef>
            <a:spcAft>
              <a:spcPct val="15000"/>
            </a:spcAft>
            <a:buChar char="••"/>
          </a:pPr>
          <a:r>
            <a:rPr lang="mn-MN" sz="900" kern="1200" dirty="0" smtClean="0"/>
            <a:t>Жилийн эцсийн Нэгдсэн төсвийн үзүүлэлт </a:t>
          </a:r>
          <a:r>
            <a:rPr lang="mn-MN" sz="900" kern="1200" dirty="0" smtClean="0">
              <a:solidFill>
                <a:srgbClr val="333333"/>
              </a:solidFill>
              <a:latin typeface="Arial" panose="020B0604020202020204" pitchFamily="34" charset="0"/>
            </a:rPr>
            <a:t>/01-р сарын 15-ны өдрийн дотор/</a:t>
          </a:r>
          <a:endParaRPr lang="en-US" sz="900" kern="1200" dirty="0"/>
        </a:p>
        <a:p>
          <a:pPr marL="57150" lvl="1" indent="-57150" algn="l" defTabSz="400050">
            <a:lnSpc>
              <a:spcPct val="90000"/>
            </a:lnSpc>
            <a:spcBef>
              <a:spcPct val="0"/>
            </a:spcBef>
            <a:spcAft>
              <a:spcPct val="15000"/>
            </a:spcAft>
            <a:buChar char="••"/>
          </a:pPr>
          <a:r>
            <a:rPr lang="mn-MN" sz="900" kern="1200" dirty="0" smtClean="0"/>
            <a:t>Нэгдсэн төсвийн гүйцэтгэл, </a:t>
          </a:r>
          <a:r>
            <a:rPr lang="mn-MN" sz="900" kern="1200" dirty="0" err="1" smtClean="0"/>
            <a:t>ЗГНСТайлан</a:t>
          </a:r>
          <a:r>
            <a:rPr lang="mn-MN" sz="900" kern="1200" dirty="0" smtClean="0"/>
            <a:t> /08-р сарын 25-ны өдрийн дотор/</a:t>
          </a:r>
          <a:endParaRPr lang="en-US" sz="900" kern="1200" dirty="0"/>
        </a:p>
      </dsp:txBody>
      <dsp:txXfrm rot="-5400000">
        <a:off x="3433767" y="70294"/>
        <a:ext cx="6035348" cy="1277807"/>
      </dsp:txXfrm>
    </dsp:sp>
    <dsp:sp modelId="{57E7D962-9E75-4DE8-98C4-22DE6CB2A5E8}">
      <dsp:nvSpPr>
        <dsp:cNvPr id="0" name=""/>
        <dsp:cNvSpPr/>
      </dsp:nvSpPr>
      <dsp:spPr>
        <a:xfrm>
          <a:off x="0" y="56029"/>
          <a:ext cx="3433766" cy="130633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lvl="0" algn="ctr" defTabSz="1377950">
            <a:lnSpc>
              <a:spcPct val="90000"/>
            </a:lnSpc>
            <a:spcBef>
              <a:spcPct val="0"/>
            </a:spcBef>
            <a:spcAft>
              <a:spcPct val="35000"/>
            </a:spcAft>
          </a:pPr>
          <a:r>
            <a:rPr lang="mn-MN" sz="3100" kern="1200" dirty="0" smtClean="0"/>
            <a:t>Жилд нэг удаа /8 төрөл/</a:t>
          </a:r>
          <a:endParaRPr lang="en-US" sz="3100" kern="1200" dirty="0"/>
        </a:p>
      </dsp:txBody>
      <dsp:txXfrm>
        <a:off x="63770" y="119799"/>
        <a:ext cx="3306226" cy="1178797"/>
      </dsp:txXfrm>
    </dsp:sp>
    <dsp:sp modelId="{B7E95B76-CA47-479F-9DC4-C0BFD7BE6970}">
      <dsp:nvSpPr>
        <dsp:cNvPr id="0" name=""/>
        <dsp:cNvSpPr/>
      </dsp:nvSpPr>
      <dsp:spPr>
        <a:xfrm rot="5400000">
          <a:off x="5976155" y="-922494"/>
          <a:ext cx="1045069" cy="611641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mn-MN" sz="1200" kern="1200" dirty="0" smtClean="0"/>
            <a:t>Хагас жилийн төсвийн гүйцэтгэл /08-р сарын 15-ны өдрийн дотор/</a:t>
          </a:r>
          <a:endParaRPr lang="en-US" sz="1200" kern="1200" dirty="0"/>
        </a:p>
        <a:p>
          <a:pPr marL="114300" lvl="1" indent="-114300" algn="l" defTabSz="533400">
            <a:lnSpc>
              <a:spcPct val="90000"/>
            </a:lnSpc>
            <a:spcBef>
              <a:spcPct val="0"/>
            </a:spcBef>
            <a:spcAft>
              <a:spcPct val="15000"/>
            </a:spcAft>
            <a:buChar char="••"/>
          </a:pPr>
          <a:r>
            <a:rPr lang="mn-MN" sz="1200" kern="1200" dirty="0" smtClean="0"/>
            <a:t>Хагас жилийн санхүүгийн тайлан /08-р сарын 15-ны өдрийн дотор/</a:t>
          </a:r>
          <a:endParaRPr lang="en-US" sz="1200" kern="1200" dirty="0"/>
        </a:p>
        <a:p>
          <a:pPr marL="114300" lvl="1" indent="-114300" algn="l" defTabSz="533400">
            <a:lnSpc>
              <a:spcPct val="90000"/>
            </a:lnSpc>
            <a:spcBef>
              <a:spcPct val="0"/>
            </a:spcBef>
            <a:spcAft>
              <a:spcPct val="15000"/>
            </a:spcAft>
            <a:buChar char="••"/>
          </a:pPr>
          <a:r>
            <a:rPr lang="mn-MN" sz="1200" kern="1200" dirty="0" smtClean="0"/>
            <a:t>Хагас жилийн Нэгдсэн төсвийн үзүүлэлт /07-р сарын 15-ны өдрийн дотор/</a:t>
          </a:r>
          <a:endParaRPr lang="en-US" sz="1200" kern="1200" dirty="0"/>
        </a:p>
      </dsp:txBody>
      <dsp:txXfrm rot="-5400000">
        <a:off x="3440483" y="1664194"/>
        <a:ext cx="6065398" cy="943037"/>
      </dsp:txXfrm>
    </dsp:sp>
    <dsp:sp modelId="{67545D28-E047-4BFC-926E-299B06220770}">
      <dsp:nvSpPr>
        <dsp:cNvPr id="0" name=""/>
        <dsp:cNvSpPr/>
      </dsp:nvSpPr>
      <dsp:spPr>
        <a:xfrm>
          <a:off x="0" y="1482544"/>
          <a:ext cx="3440483" cy="130633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lvl="0" algn="ctr" defTabSz="1377950">
            <a:lnSpc>
              <a:spcPct val="90000"/>
            </a:lnSpc>
            <a:spcBef>
              <a:spcPct val="0"/>
            </a:spcBef>
            <a:spcAft>
              <a:spcPct val="35000"/>
            </a:spcAft>
          </a:pPr>
          <a:r>
            <a:rPr lang="mn-MN" sz="3100" kern="1200" dirty="0" smtClean="0"/>
            <a:t>Хагас жил тутамд /3 төрөл/</a:t>
          </a:r>
          <a:endParaRPr lang="en-US" sz="3100" kern="1200" dirty="0"/>
        </a:p>
      </dsp:txBody>
      <dsp:txXfrm>
        <a:off x="63770" y="1546314"/>
        <a:ext cx="3312943" cy="1178797"/>
      </dsp:txXfrm>
    </dsp:sp>
    <dsp:sp modelId="{A6676B16-8287-4FBD-B1F5-AB0FD2110658}">
      <dsp:nvSpPr>
        <dsp:cNvPr id="0" name=""/>
        <dsp:cNvSpPr/>
      </dsp:nvSpPr>
      <dsp:spPr>
        <a:xfrm rot="5400000">
          <a:off x="5976155" y="449159"/>
          <a:ext cx="1045069" cy="611641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mn-MN" sz="1400" kern="1200" dirty="0" smtClean="0"/>
            <a:t>Төсвийн гүйцэтгэлийн мэдээ /Сар бүрийн 8-ны дотор/</a:t>
          </a:r>
          <a:endParaRPr lang="en-US" sz="1400" kern="1200" dirty="0"/>
        </a:p>
        <a:p>
          <a:pPr marL="114300" lvl="1" indent="-114300" algn="l" defTabSz="622300">
            <a:lnSpc>
              <a:spcPct val="90000"/>
            </a:lnSpc>
            <a:spcBef>
              <a:spcPct val="0"/>
            </a:spcBef>
            <a:spcAft>
              <a:spcPct val="15000"/>
            </a:spcAft>
            <a:buChar char="••"/>
          </a:pPr>
          <a:r>
            <a:rPr lang="mn-MN" sz="1400" kern="1200" dirty="0" smtClean="0"/>
            <a:t>Төсвийн хэтрэлт хэмнэлтийн шалтгаан, тайлбар /улирал бүр/</a:t>
          </a:r>
          <a:endParaRPr lang="en-US" sz="1400" kern="1200" dirty="0"/>
        </a:p>
        <a:p>
          <a:pPr marL="114300" lvl="1" indent="-114300" algn="l" defTabSz="622300">
            <a:lnSpc>
              <a:spcPct val="90000"/>
            </a:lnSpc>
            <a:spcBef>
              <a:spcPct val="0"/>
            </a:spcBef>
            <a:spcAft>
              <a:spcPct val="15000"/>
            </a:spcAft>
            <a:buChar char="••"/>
          </a:pPr>
          <a:r>
            <a:rPr lang="mn-MN" sz="1400" kern="1200" dirty="0" smtClean="0"/>
            <a:t>10 сая төгрөгөөс дээш ХА-ын талаарх мэдээлэл /улирал бүр/</a:t>
          </a:r>
          <a:endParaRPr lang="en-US" sz="1400" kern="1200" dirty="0"/>
        </a:p>
      </dsp:txBody>
      <dsp:txXfrm rot="-5400000">
        <a:off x="3440483" y="3035847"/>
        <a:ext cx="6065398" cy="943037"/>
      </dsp:txXfrm>
    </dsp:sp>
    <dsp:sp modelId="{EEEB7725-259D-4FB2-A251-6DFF49F21C73}">
      <dsp:nvSpPr>
        <dsp:cNvPr id="0" name=""/>
        <dsp:cNvSpPr/>
      </dsp:nvSpPr>
      <dsp:spPr>
        <a:xfrm>
          <a:off x="0" y="2854198"/>
          <a:ext cx="3440483" cy="130633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lvl="0" algn="ctr" defTabSz="1377950">
            <a:lnSpc>
              <a:spcPct val="90000"/>
            </a:lnSpc>
            <a:spcBef>
              <a:spcPct val="0"/>
            </a:spcBef>
            <a:spcAft>
              <a:spcPct val="35000"/>
            </a:spcAft>
          </a:pPr>
          <a:r>
            <a:rPr lang="mn-MN" sz="3100" kern="1200" dirty="0" smtClean="0"/>
            <a:t>Улирал, сар тутам /11 төрөл/</a:t>
          </a:r>
          <a:endParaRPr lang="en-US" sz="3100" kern="1200" dirty="0"/>
        </a:p>
      </dsp:txBody>
      <dsp:txXfrm>
        <a:off x="63770" y="2917968"/>
        <a:ext cx="3312943" cy="1178797"/>
      </dsp:txXfrm>
    </dsp:sp>
    <dsp:sp modelId="{2027699B-5CC1-4DFC-94A1-39BB5FEAAD9E}">
      <dsp:nvSpPr>
        <dsp:cNvPr id="0" name=""/>
        <dsp:cNvSpPr/>
      </dsp:nvSpPr>
      <dsp:spPr>
        <a:xfrm rot="5400000">
          <a:off x="5904594" y="1820813"/>
          <a:ext cx="1188192" cy="611641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66725">
            <a:lnSpc>
              <a:spcPct val="90000"/>
            </a:lnSpc>
            <a:spcBef>
              <a:spcPct val="0"/>
            </a:spcBef>
            <a:spcAft>
              <a:spcPct val="15000"/>
            </a:spcAft>
            <a:buChar char="••"/>
          </a:pPr>
          <a:r>
            <a:rPr lang="mn-MN" sz="1050" kern="1200" dirty="0" smtClean="0"/>
            <a:t>Байгууллагын төсөв, орон тоо, төлбөр хураамжид орсон өөрчлөлт </a:t>
          </a:r>
          <a:endParaRPr lang="en-US" sz="1050" kern="1200" dirty="0"/>
        </a:p>
        <a:p>
          <a:pPr marL="57150" lvl="1" indent="-57150" algn="l" defTabSz="466725">
            <a:lnSpc>
              <a:spcPct val="90000"/>
            </a:lnSpc>
            <a:spcBef>
              <a:spcPct val="0"/>
            </a:spcBef>
            <a:spcAft>
              <a:spcPct val="15000"/>
            </a:spcAft>
            <a:buChar char="••"/>
          </a:pPr>
          <a:r>
            <a:rPr lang="mn-MN" sz="1050" kern="1200" dirty="0" smtClean="0"/>
            <a:t>Тендер шалгаруулсан тухай мэдээлэл</a:t>
          </a:r>
          <a:endParaRPr lang="en-US" sz="1050" kern="1200" dirty="0"/>
        </a:p>
        <a:p>
          <a:pPr marL="57150" lvl="1" indent="-57150" algn="l" defTabSz="466725">
            <a:lnSpc>
              <a:spcPct val="90000"/>
            </a:lnSpc>
            <a:spcBef>
              <a:spcPct val="0"/>
            </a:spcBef>
            <a:spcAft>
              <a:spcPct val="15000"/>
            </a:spcAft>
            <a:buChar char="••"/>
          </a:pPr>
          <a:r>
            <a:rPr lang="mn-MN" sz="1050" kern="1200" dirty="0" smtClean="0"/>
            <a:t>5 сая төгрөгөөс дээш үнийн дүнтэй худалдан авалт</a:t>
          </a:r>
          <a:endParaRPr lang="en-US" sz="1050" kern="1200" dirty="0"/>
        </a:p>
        <a:p>
          <a:pPr marL="57150" lvl="1" indent="-57150" algn="l" defTabSz="466725">
            <a:lnSpc>
              <a:spcPct val="90000"/>
            </a:lnSpc>
            <a:spcBef>
              <a:spcPct val="0"/>
            </a:spcBef>
            <a:spcAft>
              <a:spcPct val="15000"/>
            </a:spcAft>
            <a:buChar char="••"/>
          </a:pPr>
          <a:r>
            <a:rPr lang="mn-MN" sz="1050" kern="1200" dirty="0" smtClean="0"/>
            <a:t>Цалингаас бусад 5 сая төгрөгөөс дээш орлого, зарлагын гүйлгээ</a:t>
          </a:r>
          <a:endParaRPr lang="en-US" sz="1050" kern="1200" dirty="0"/>
        </a:p>
        <a:p>
          <a:pPr marL="57150" lvl="1" indent="-57150" algn="l" defTabSz="466725">
            <a:lnSpc>
              <a:spcPct val="90000"/>
            </a:lnSpc>
            <a:spcBef>
              <a:spcPct val="0"/>
            </a:spcBef>
            <a:spcAft>
              <a:spcPct val="15000"/>
            </a:spcAft>
            <a:buChar char="••"/>
          </a:pPr>
          <a:r>
            <a:rPr lang="mn-MN" sz="1050" kern="1200" dirty="0" smtClean="0"/>
            <a:t>Худалдан авах ажиллагаанд хийсэн аудитын дүгнэлт, бусад хяналт шалгалтын тайлан</a:t>
          </a:r>
          <a:endParaRPr lang="en-US" sz="1050" kern="1200" dirty="0"/>
        </a:p>
        <a:p>
          <a:pPr marL="57150" lvl="1" indent="-57150" algn="l" defTabSz="466725">
            <a:lnSpc>
              <a:spcPct val="90000"/>
            </a:lnSpc>
            <a:spcBef>
              <a:spcPct val="0"/>
            </a:spcBef>
            <a:spcAft>
              <a:spcPct val="15000"/>
            </a:spcAft>
            <a:buChar char="••"/>
          </a:pPr>
          <a:r>
            <a:rPr lang="mn-MN" sz="1050" kern="1200" dirty="0" smtClean="0"/>
            <a:t>Өмч хөрөнгө, өр авлага үүсгэсэн, мөнгө зарцуулсан шийдвэр</a:t>
          </a:r>
          <a:endParaRPr lang="en-US" sz="1050" kern="1200" dirty="0"/>
        </a:p>
      </dsp:txBody>
      <dsp:txXfrm rot="-5400000">
        <a:off x="3440484" y="4342927"/>
        <a:ext cx="6058411" cy="1072186"/>
      </dsp:txXfrm>
    </dsp:sp>
    <dsp:sp modelId="{3693BFE2-0C70-4999-A649-DCC9013C3B06}">
      <dsp:nvSpPr>
        <dsp:cNvPr id="0" name=""/>
        <dsp:cNvSpPr/>
      </dsp:nvSpPr>
      <dsp:spPr>
        <a:xfrm>
          <a:off x="0" y="4225852"/>
          <a:ext cx="3440483" cy="130633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lvl="0" algn="ctr" defTabSz="1377950">
            <a:lnSpc>
              <a:spcPct val="90000"/>
            </a:lnSpc>
            <a:spcBef>
              <a:spcPct val="0"/>
            </a:spcBef>
            <a:spcAft>
              <a:spcPct val="35000"/>
            </a:spcAft>
          </a:pPr>
          <a:r>
            <a:rPr lang="mn-MN" sz="3100" kern="1200" dirty="0" smtClean="0"/>
            <a:t>7 хоногийн дотор /9 төрөл/</a:t>
          </a:r>
          <a:endParaRPr lang="en-US" sz="3100" kern="1200" dirty="0"/>
        </a:p>
      </dsp:txBody>
      <dsp:txXfrm>
        <a:off x="63770" y="4289622"/>
        <a:ext cx="3312943" cy="117879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3373CE-B4B2-4712-BC37-52652FB85087}">
      <dsp:nvSpPr>
        <dsp:cNvPr id="0" name=""/>
        <dsp:cNvSpPr/>
      </dsp:nvSpPr>
      <dsp:spPr>
        <a:xfrm>
          <a:off x="3403677" y="223614"/>
          <a:ext cx="4907917" cy="4908041"/>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mn-MN" sz="3000" i="1" kern="1200" dirty="0" smtClean="0">
              <a:latin typeface="Times New Roman" panose="02020603050405020304" pitchFamily="18" charset="0"/>
              <a:cs typeface="Times New Roman" panose="02020603050405020304" pitchFamily="18" charset="0"/>
            </a:rPr>
            <a:t>Шилэн дансны тухай хуулийн хэрэгжилт хангалтгүй, цахим хуудсанд мэдээлэл бүрэн мэдээлэгдэхгүй байна</a:t>
          </a:r>
          <a:endParaRPr lang="en-US" sz="3000" kern="1200" dirty="0"/>
        </a:p>
      </dsp:txBody>
      <dsp:txXfrm>
        <a:off x="4122425" y="942380"/>
        <a:ext cx="3470421" cy="3470509"/>
      </dsp:txXfrm>
    </dsp:sp>
    <dsp:sp modelId="{D648F2ED-E7B8-44B7-AFE0-6C5FF575C7E6}">
      <dsp:nvSpPr>
        <dsp:cNvPr id="0" name=""/>
        <dsp:cNvSpPr/>
      </dsp:nvSpPr>
      <dsp:spPr>
        <a:xfrm>
          <a:off x="6203500" y="0"/>
          <a:ext cx="545801" cy="545847"/>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A431EE-B37C-42FD-AFC3-5E5A4217C97C}">
      <dsp:nvSpPr>
        <dsp:cNvPr id="0" name=""/>
        <dsp:cNvSpPr/>
      </dsp:nvSpPr>
      <dsp:spPr>
        <a:xfrm>
          <a:off x="4911604" y="4766992"/>
          <a:ext cx="395580" cy="395624"/>
        </a:xfrm>
        <a:prstGeom prst="ellipse">
          <a:avLst/>
        </a:prstGeom>
        <a:solidFill>
          <a:schemeClr val="accent5">
            <a:hueOff val="-1001063"/>
            <a:satOff val="-209"/>
            <a:lumOff val="-36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9F895E8-0983-4DB2-97B8-1A10C948E484}">
      <dsp:nvSpPr>
        <dsp:cNvPr id="0" name=""/>
        <dsp:cNvSpPr/>
      </dsp:nvSpPr>
      <dsp:spPr>
        <a:xfrm>
          <a:off x="8627057" y="2215498"/>
          <a:ext cx="395580" cy="395624"/>
        </a:xfrm>
        <a:prstGeom prst="ellipse">
          <a:avLst/>
        </a:prstGeom>
        <a:solidFill>
          <a:schemeClr val="accent5">
            <a:hueOff val="-2002126"/>
            <a:satOff val="-419"/>
            <a:lumOff val="-73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2252DA8-A4C7-41BD-B091-8DD799217DD9}">
      <dsp:nvSpPr>
        <dsp:cNvPr id="0" name=""/>
        <dsp:cNvSpPr/>
      </dsp:nvSpPr>
      <dsp:spPr>
        <a:xfrm>
          <a:off x="6735710" y="5187845"/>
          <a:ext cx="545801" cy="545847"/>
        </a:xfrm>
        <a:prstGeom prst="ellipse">
          <a:avLst/>
        </a:prstGeom>
        <a:solidFill>
          <a:schemeClr val="accent5">
            <a:hueOff val="-3003189"/>
            <a:satOff val="-628"/>
            <a:lumOff val="-11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C772F94-51A6-47AD-AB77-6A2F382A28FB}">
      <dsp:nvSpPr>
        <dsp:cNvPr id="0" name=""/>
        <dsp:cNvSpPr/>
      </dsp:nvSpPr>
      <dsp:spPr>
        <a:xfrm>
          <a:off x="4968769" y="536281"/>
          <a:ext cx="395580" cy="395624"/>
        </a:xfrm>
        <a:prstGeom prst="ellipse">
          <a:avLst/>
        </a:prstGeom>
        <a:solidFill>
          <a:schemeClr val="accent5">
            <a:hueOff val="-4004252"/>
            <a:satOff val="-837"/>
            <a:lumOff val="-147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491005-F796-4649-A0DA-13BC9A9676E6}">
      <dsp:nvSpPr>
        <dsp:cNvPr id="0" name=""/>
        <dsp:cNvSpPr/>
      </dsp:nvSpPr>
      <dsp:spPr>
        <a:xfrm>
          <a:off x="3777798" y="3038857"/>
          <a:ext cx="395580" cy="395624"/>
        </a:xfrm>
        <a:prstGeom prst="ellipse">
          <a:avLst/>
        </a:prstGeom>
        <a:solidFill>
          <a:schemeClr val="accent5">
            <a:hueOff val="-5005314"/>
            <a:satOff val="-1047"/>
            <a:lumOff val="-183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D4B18EF-EEB8-4FA4-9498-48D6D340683B}">
      <dsp:nvSpPr>
        <dsp:cNvPr id="0" name=""/>
        <dsp:cNvSpPr/>
      </dsp:nvSpPr>
      <dsp:spPr>
        <a:xfrm>
          <a:off x="1869282" y="1109469"/>
          <a:ext cx="1995070" cy="1994751"/>
        </a:xfrm>
        <a:prstGeom prst="ellipse">
          <a:avLst/>
        </a:prstGeom>
        <a:solidFill>
          <a:schemeClr val="accent5">
            <a:hueOff val="-6006378"/>
            <a:satOff val="-1256"/>
            <a:lumOff val="-22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mn-MN" sz="3000" kern="1200" dirty="0" smtClean="0">
              <a:solidFill>
                <a:schemeClr val="tx1"/>
              </a:solidFill>
              <a:latin typeface="Times New Roman" panose="02020603050405020304" pitchFamily="18" charset="0"/>
              <a:cs typeface="Times New Roman" panose="02020603050405020304" pitchFamily="18" charset="0"/>
            </a:rPr>
            <a:t>2015 он</a:t>
          </a:r>
          <a:endParaRPr lang="en-US" sz="3000" kern="1200" dirty="0">
            <a:solidFill>
              <a:schemeClr val="tx1"/>
            </a:solidFill>
            <a:latin typeface="Times New Roman" panose="02020603050405020304" pitchFamily="18" charset="0"/>
            <a:cs typeface="Times New Roman" panose="02020603050405020304" pitchFamily="18" charset="0"/>
          </a:endParaRPr>
        </a:p>
      </dsp:txBody>
      <dsp:txXfrm>
        <a:off x="2161453" y="1401594"/>
        <a:ext cx="1410728" cy="1410501"/>
      </dsp:txXfrm>
    </dsp:sp>
    <dsp:sp modelId="{6A759F77-D010-4C49-8954-DAD47493253F}">
      <dsp:nvSpPr>
        <dsp:cNvPr id="0" name=""/>
        <dsp:cNvSpPr/>
      </dsp:nvSpPr>
      <dsp:spPr>
        <a:xfrm>
          <a:off x="5618606" y="509942"/>
          <a:ext cx="545801" cy="545847"/>
        </a:xfrm>
        <a:prstGeom prst="ellipse">
          <a:avLst/>
        </a:prstGeom>
        <a:solidFill>
          <a:schemeClr val="accent5">
            <a:hueOff val="-7007440"/>
            <a:satOff val="-1466"/>
            <a:lumOff val="-257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5F2BAB8-65DC-41B4-953A-ADD7C32381DE}">
      <dsp:nvSpPr>
        <dsp:cNvPr id="0" name=""/>
        <dsp:cNvSpPr/>
      </dsp:nvSpPr>
      <dsp:spPr>
        <a:xfrm>
          <a:off x="2056700" y="3689058"/>
          <a:ext cx="987163" cy="986768"/>
        </a:xfrm>
        <a:prstGeom prst="ellipse">
          <a:avLst/>
        </a:prstGeom>
        <a:solidFill>
          <a:schemeClr val="accent5">
            <a:hueOff val="-8008503"/>
            <a:satOff val="-1675"/>
            <a:lumOff val="-293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A16529-5A6A-4730-B4F6-5FB650C6CDB1}">
      <dsp:nvSpPr>
        <dsp:cNvPr id="0" name=""/>
        <dsp:cNvSpPr/>
      </dsp:nvSpPr>
      <dsp:spPr>
        <a:xfrm>
          <a:off x="4000649" y="9456"/>
          <a:ext cx="2440309" cy="1535827"/>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mn-MN" sz="2400" b="0" i="1" kern="1200" cap="none" spc="0" dirty="0" smtClean="0">
              <a:ln w="0"/>
              <a:effectLst>
                <a:outerShdw blurRad="38100" dist="19050" dir="2700000" algn="tl" rotWithShape="0">
                  <a:schemeClr val="dk1">
                    <a:alpha val="40000"/>
                  </a:schemeClr>
                </a:outerShdw>
              </a:effectLst>
            </a:rPr>
            <a:t>Мэдээллийн ил тод байдал</a:t>
          </a:r>
          <a:endParaRPr lang="en-US" sz="2400" b="0" kern="1200" cap="none" spc="0" dirty="0">
            <a:ln w="0"/>
            <a:effectLst>
              <a:outerShdw blurRad="38100" dist="19050" dir="2700000" algn="tl" rotWithShape="0">
                <a:schemeClr val="dk1">
                  <a:alpha val="40000"/>
                </a:schemeClr>
              </a:outerShdw>
            </a:effectLst>
          </a:endParaRPr>
        </a:p>
      </dsp:txBody>
      <dsp:txXfrm>
        <a:off x="4075622" y="84429"/>
        <a:ext cx="2290363" cy="1385881"/>
      </dsp:txXfrm>
    </dsp:sp>
    <dsp:sp modelId="{74D73CCC-04DC-4EEB-8931-A927D287DFAC}">
      <dsp:nvSpPr>
        <dsp:cNvPr id="0" name=""/>
        <dsp:cNvSpPr/>
      </dsp:nvSpPr>
      <dsp:spPr>
        <a:xfrm rot="9772729">
          <a:off x="2085679" y="1441497"/>
          <a:ext cx="1958363" cy="0"/>
        </a:xfrm>
        <a:custGeom>
          <a:avLst/>
          <a:gdLst/>
          <a:ahLst/>
          <a:cxnLst/>
          <a:rect l="0" t="0" r="0" b="0"/>
          <a:pathLst>
            <a:path>
              <a:moveTo>
                <a:pt x="0" y="0"/>
              </a:moveTo>
              <a:lnTo>
                <a:pt x="1958363" y="0"/>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4D95B84-37B9-4BE2-950D-B5334545F12D}">
      <dsp:nvSpPr>
        <dsp:cNvPr id="0" name=""/>
        <dsp:cNvSpPr/>
      </dsp:nvSpPr>
      <dsp:spPr>
        <a:xfrm>
          <a:off x="278697" y="1621298"/>
          <a:ext cx="1850374" cy="786927"/>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mn-MN" sz="1600" b="0" kern="1200" cap="none" spc="0" dirty="0" smtClean="0">
              <a:ln w="0"/>
              <a:effectLst>
                <a:outerShdw blurRad="38100" dist="19050" dir="2700000" algn="tl" rotWithShape="0">
                  <a:schemeClr val="dk1">
                    <a:alpha val="40000"/>
                  </a:schemeClr>
                </a:outerShdw>
              </a:effectLst>
            </a:rPr>
            <a:t>Үйл ажиллагааны ил тод байдал;</a:t>
          </a:r>
          <a:endParaRPr lang="en-US" sz="1600" b="0" kern="1200" cap="none" spc="0" dirty="0">
            <a:ln w="0"/>
            <a:effectLst>
              <a:outerShdw blurRad="38100" dist="19050" dir="2700000" algn="tl" rotWithShape="0">
                <a:schemeClr val="dk1">
                  <a:alpha val="40000"/>
                </a:schemeClr>
              </a:outerShdw>
            </a:effectLst>
          </a:endParaRPr>
        </a:p>
      </dsp:txBody>
      <dsp:txXfrm>
        <a:off x="317112" y="1659713"/>
        <a:ext cx="1773544" cy="710097"/>
      </dsp:txXfrm>
    </dsp:sp>
    <dsp:sp modelId="{E9D72AF4-F91E-40F8-9603-DC2B3564045E}">
      <dsp:nvSpPr>
        <dsp:cNvPr id="0" name=""/>
        <dsp:cNvSpPr/>
      </dsp:nvSpPr>
      <dsp:spPr>
        <a:xfrm rot="8320616">
          <a:off x="2486898" y="2246887"/>
          <a:ext cx="2125093" cy="0"/>
        </a:xfrm>
        <a:custGeom>
          <a:avLst/>
          <a:gdLst/>
          <a:ahLst/>
          <a:cxnLst/>
          <a:rect l="0" t="0" r="0" b="0"/>
          <a:pathLst>
            <a:path>
              <a:moveTo>
                <a:pt x="0" y="0"/>
              </a:moveTo>
              <a:lnTo>
                <a:pt x="2125093" y="0"/>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508B430D-7A88-488F-9125-0250388F6499}">
      <dsp:nvSpPr>
        <dsp:cNvPr id="0" name=""/>
        <dsp:cNvSpPr/>
      </dsp:nvSpPr>
      <dsp:spPr>
        <a:xfrm>
          <a:off x="1203772" y="2948491"/>
          <a:ext cx="2320656" cy="681183"/>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mn-MN" sz="1600" b="0" kern="1200" cap="none" spc="0" dirty="0" smtClean="0">
              <a:ln w="0"/>
              <a:effectLst>
                <a:outerShdw blurRad="38100" dist="19050" dir="2700000" algn="tl" rotWithShape="0">
                  <a:schemeClr val="dk1">
                    <a:alpha val="40000"/>
                  </a:schemeClr>
                </a:outerShdw>
              </a:effectLst>
            </a:rPr>
            <a:t>Хүний нөөцийн ил тод байдал;</a:t>
          </a:r>
          <a:endParaRPr lang="mn-MN" sz="1600" b="0" kern="1200" cap="none" spc="0" dirty="0">
            <a:ln w="0"/>
            <a:effectLst>
              <a:outerShdw blurRad="38100" dist="19050" dir="2700000" algn="tl" rotWithShape="0">
                <a:schemeClr val="dk1">
                  <a:alpha val="40000"/>
                </a:schemeClr>
              </a:outerShdw>
            </a:effectLst>
          </a:endParaRPr>
        </a:p>
      </dsp:txBody>
      <dsp:txXfrm>
        <a:off x="1237025" y="2981744"/>
        <a:ext cx="2254150" cy="614677"/>
      </dsp:txXfrm>
    </dsp:sp>
    <dsp:sp modelId="{1CD9FAB4-0EC2-4AB5-B963-BF62BC5C59C3}">
      <dsp:nvSpPr>
        <dsp:cNvPr id="0" name=""/>
        <dsp:cNvSpPr/>
      </dsp:nvSpPr>
      <dsp:spPr>
        <a:xfrm rot="5204837">
          <a:off x="4572737" y="2277419"/>
          <a:ext cx="1466633" cy="0"/>
        </a:xfrm>
        <a:custGeom>
          <a:avLst/>
          <a:gdLst/>
          <a:ahLst/>
          <a:cxnLst/>
          <a:rect l="0" t="0" r="0" b="0"/>
          <a:pathLst>
            <a:path>
              <a:moveTo>
                <a:pt x="0" y="0"/>
              </a:moveTo>
              <a:lnTo>
                <a:pt x="1466633" y="0"/>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A192824D-3863-4EEE-AF41-938DEC3C4601}">
      <dsp:nvSpPr>
        <dsp:cNvPr id="0" name=""/>
        <dsp:cNvSpPr/>
      </dsp:nvSpPr>
      <dsp:spPr>
        <a:xfrm>
          <a:off x="4020673" y="3009555"/>
          <a:ext cx="2691272" cy="656223"/>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mn-MN" sz="1600" b="0" kern="1200" cap="none" spc="0" dirty="0" smtClean="0">
              <a:ln w="0"/>
              <a:effectLst>
                <a:outerShdw blurRad="38100" dist="19050" dir="2700000" algn="tl" rotWithShape="0">
                  <a:schemeClr val="dk1">
                    <a:alpha val="40000"/>
                  </a:schemeClr>
                </a:outerShdw>
              </a:effectLst>
            </a:rPr>
            <a:t>Төсөв, санхүүгийн ил тод байдал;</a:t>
          </a:r>
        </a:p>
      </dsp:txBody>
      <dsp:txXfrm>
        <a:off x="4052707" y="3041589"/>
        <a:ext cx="2627204" cy="592155"/>
      </dsp:txXfrm>
    </dsp:sp>
    <dsp:sp modelId="{FD05EE8F-FFF9-49FF-BBAE-1FBD8E7016BB}">
      <dsp:nvSpPr>
        <dsp:cNvPr id="0" name=""/>
        <dsp:cNvSpPr/>
      </dsp:nvSpPr>
      <dsp:spPr>
        <a:xfrm rot="1795695">
          <a:off x="6418654" y="1563241"/>
          <a:ext cx="334526" cy="0"/>
        </a:xfrm>
        <a:custGeom>
          <a:avLst/>
          <a:gdLst/>
          <a:ahLst/>
          <a:cxnLst/>
          <a:rect l="0" t="0" r="0" b="0"/>
          <a:pathLst>
            <a:path>
              <a:moveTo>
                <a:pt x="0" y="0"/>
              </a:moveTo>
              <a:lnTo>
                <a:pt x="334526" y="0"/>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51BF63C1-A06C-4E1E-8EB8-C8786B22D393}">
      <dsp:nvSpPr>
        <dsp:cNvPr id="0" name=""/>
        <dsp:cNvSpPr/>
      </dsp:nvSpPr>
      <dsp:spPr>
        <a:xfrm>
          <a:off x="6245322" y="1646691"/>
          <a:ext cx="2983743" cy="1158638"/>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mn-MN" sz="1600" b="0" kern="1200" cap="none" spc="0" dirty="0" smtClean="0">
              <a:ln w="0"/>
              <a:effectLst>
                <a:outerShdw blurRad="38100" dist="19050" dir="2700000" algn="tl" rotWithShape="0">
                  <a:schemeClr val="dk1">
                    <a:alpha val="40000"/>
                  </a:schemeClr>
                </a:outerShdw>
              </a:effectLst>
            </a:rPr>
            <a:t>Төрийн болон орон нутгийн өмчийн хөрөнгөөр бараа, ажил, үйлчилгээ худалдан авах ажиллагааны ил тод байдал</a:t>
          </a:r>
          <a:endParaRPr lang="en-US" sz="1600" b="0" kern="1200" cap="none" spc="0" dirty="0">
            <a:ln w="0"/>
            <a:effectLst>
              <a:outerShdw blurRad="38100" dist="19050" dir="2700000" algn="tl" rotWithShape="0">
                <a:schemeClr val="dk1">
                  <a:alpha val="40000"/>
                </a:schemeClr>
              </a:outerShdw>
            </a:effectLst>
          </a:endParaRPr>
        </a:p>
      </dsp:txBody>
      <dsp:txXfrm>
        <a:off x="6301882" y="1703251"/>
        <a:ext cx="2870623" cy="1045518"/>
      </dsp:txXfrm>
    </dsp:sp>
  </dsp:spTree>
</dsp:drawing>
</file>

<file path=ppt/diagrams/layout1.xml><?xml version="1.0" encoding="utf-8"?>
<dgm:layoutDef xmlns:dgm="http://schemas.openxmlformats.org/drawingml/2006/diagram" xmlns:a="http://schemas.openxmlformats.org/drawingml/2006/main" uniqueId="urn:microsoft.com/office/officeart/2008/layout/HexagonCluster">
  <dgm:title val=""/>
  <dgm:desc val=""/>
  <dgm:catLst>
    <dgm:cat type="picture" pri="21000"/>
    <dgm:cat type="relationship" pri="3200"/>
    <dgm:cat type="pictureconvert" pri="21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tyleData>
  <dgm:clr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clrData>
  <dgm:layoutNode name="Name0">
    <dgm:varLst>
      <dgm:chMax val="21"/>
      <dgm:chPref val="21"/>
    </dgm:varLst>
    <dgm:shape xmlns:r="http://schemas.openxmlformats.org/officeDocument/2006/relationships" r:blip="">
      <dgm:adjLst/>
    </dgm:shape>
    <dgm:choose name="Name1">
      <dgm:if name="Name2" axis="ch" ptType="node" func="cnt" op="equ" val="1">
        <dgm:alg type="composite">
          <dgm:param type="ar" val="1.3871"/>
        </dgm:alg>
        <dgm:constrLst>
          <dgm:constr type="primFontSz" for="des" ptType="node" op="equ" val="65"/>
          <dgm:constr type="l" for="ch" forName="text1" refType="w" fact="0.4525"/>
          <dgm:constr type="t" for="ch" forName="text1" refType="h" fact="0.346"/>
          <dgm:constr type="w" for="ch" forName="text1" refType="w" fact="0.5475"/>
          <dgm:constr type="h" for="ch" forName="text1" refType="h" fact="0.654"/>
          <dgm:constr type="l" for="ch" forName="textaccent1" refType="w" fact="0.4652"/>
          <dgm:constr type="t" for="ch" forName="textaccent1" refType="h" fact="0.6348"/>
          <dgm:constr type="w" for="ch" forName="textaccent1" refType="w" fact="0.0639"/>
          <dgm:constr type="h" for="ch" forName="textaccent1" refType="h" fact="0.0765"/>
          <dgm:constr type="l" for="ch" forName="image1" refType="w" fact="0"/>
          <dgm:constr type="t" for="ch" forName="image1" refType="h" fact="0"/>
          <dgm:constr type="w" for="ch" forName="image1" refType="w" fact="0.5468"/>
          <dgm:constr type="h" for="ch" forName="image1" refType="h" fact="0.6538"/>
          <dgm:constr type="l" for="ch" forName="imageaccent1" refType="w" fact="0.3702"/>
          <dgm:constr type="t" for="ch" forName="imageaccent1" refType="h" fact="0.5633"/>
          <dgm:constr type="w" for="ch" forName="imageaccent1" refType="w" fact="0.0639"/>
          <dgm:constr type="h" for="ch" forName="imageaccent1" refType="h" fact="0.0765"/>
        </dgm:constrLst>
      </dgm:if>
      <dgm:if name="Name3" axis="ch" ptType="node" func="cnt" op="equ" val="2">
        <dgm:alg type="composite">
          <dgm:param type="ar" val="2.6443"/>
        </dgm:alg>
        <dgm:constrLst>
          <dgm:constr type="primFontSz" for="des" ptType="node" op="equ" val="65"/>
          <dgm:constr type="l" for="ch" forName="text1" refType="w" fact="0.2383"/>
          <dgm:constr type="t" for="ch" forName="text1" refType="h" fact="0.3501"/>
          <dgm:constr type="w" for="ch" forName="text1" refType="w" fact="0.285"/>
          <dgm:constr type="h" for="ch" forName="text1" refType="h" fact="0.6499"/>
          <dgm:constr type="l" for="ch" forName="textaccent1" refType="w" fact="0.2472"/>
          <dgm:constr type="t" for="ch" forName="textaccent1" refType="h" fact="0.6371"/>
          <dgm:constr type="w" for="ch" forName="textaccent1" refType="w" fact="0.0333"/>
          <dgm:constr type="h" for="ch" forName="textaccent1" refType="h" fact="0.076"/>
          <dgm:constr type="l" for="ch" forName="image1" refType="w" fact="0"/>
          <dgm:constr type="t" for="ch" forName="image1" refType="h" fact="0"/>
          <dgm:constr type="w" for="ch" forName="image1" refType="w" fact="0.285"/>
          <dgm:constr type="h" for="ch" forName="image1" refType="h" fact="0.6499"/>
          <dgm:constr type="l" for="ch" forName="imageaccent1" refType="w" fact="0.1942"/>
          <dgm:constr type="t" for="ch" forName="imageaccent1" refType="h" fact="0.5602"/>
          <dgm:constr type="w" for="ch" forName="imageaccent1" refType="w" fact="0.0333"/>
          <dgm:constr type="h" for="ch" forName="imageaccent1" refType="h" fact="0.076"/>
          <dgm:constr type="l" for="ch" forName="text2" refType="w" fact="0.4767"/>
          <dgm:constr type="t" for="ch" forName="text2" refType="h" fact="0"/>
          <dgm:constr type="w" for="ch" forName="text2" refType="w" fact="0.285"/>
          <dgm:constr type="h" for="ch" forName="text2" refType="h" fact="0.6499"/>
          <dgm:constr type="l" for="ch" forName="textaccent2" refType="w" fact="0.6709"/>
          <dgm:constr type="t" for="ch" forName="textaccent2" refType="h" fact="0.5602"/>
          <dgm:constr type="w" for="ch" forName="textaccent2" refType="w" fact="0.0333"/>
          <dgm:constr type="h" for="ch" forName="textaccent2" refType="h" fact="0.076"/>
          <dgm:constr type="l" for="ch" forName="image2" refType="w" fact="0.715"/>
          <dgm:constr type="t" for="ch" forName="image2" refType="h" fact="0.3501"/>
          <dgm:constr type="w" for="ch" forName="image2" refType="w" fact="0.285"/>
          <dgm:constr type="h" for="ch" forName="image2" refType="h" fact="0.6499"/>
          <dgm:constr type="l" for="ch" forName="imageaccent2" refType="w" fact="0.7239"/>
          <dgm:constr type="t" for="ch" forName="imageaccent2" refType="h" fact="0.6371"/>
          <dgm:constr type="w" for="ch" forName="imageaccent2" refType="w" fact="0.0333"/>
          <dgm:constr type="h" for="ch" forName="imageaccent2" refType="h" fact="0.076"/>
        </dgm:constrLst>
      </dgm:if>
      <dgm:if name="Name4" axis="ch" ptType="node" func="cnt" op="equ" val="3">
        <dgm:alg type="composite">
          <dgm:param type="ar" val="1.5623"/>
        </dgm:alg>
        <dgm:constrLst>
          <dgm:constr type="primFontSz" for="des" ptType="node" op="equ" val="65"/>
          <dgm:constr type="l" for="ch" forName="text1" refType="w" fact="0.2402"/>
          <dgm:constr type="t" for="ch" forName="text1" refType="h" fact="0.6215"/>
          <dgm:constr type="w" for="ch" forName="text1" refType="w" fact="0.281"/>
          <dgm:constr type="h" for="ch" forName="text1" refType="h" fact="0.3785"/>
          <dgm:constr type="l" for="ch" forName="textaccent1" refType="w" fact="0.2475"/>
          <dgm:constr type="t" for="ch" forName="textaccent1" refType="h" fact="0.7886"/>
          <dgm:constr type="w" for="ch" forName="textaccent1" refType="w" fact="0.0329"/>
          <dgm:constr type="h" for="ch" forName="textaccent1" refType="h" fact="0.0443"/>
          <dgm:constr type="l" for="ch" forName="image1" refType="w" fact="0"/>
          <dgm:constr type="t" for="ch" forName="image1" refType="h" fact="0.4182"/>
          <dgm:constr type="w" for="ch" forName="image1" refType="w" fact="0.281"/>
          <dgm:constr type="h" for="ch" forName="image1" refType="h" fact="0.3785"/>
          <dgm:constr type="l" for="ch" forName="imageaccent1" refType="w" fact="0.1913"/>
          <dgm:constr type="t" for="ch" forName="imageaccent1" refType="h" fact="0.7467"/>
          <dgm:constr type="w" for="ch" forName="imageaccent1" refType="w" fact="0.0329"/>
          <dgm:constr type="h" for="ch" forName="imageaccent1" refType="h" fact="0.0443"/>
          <dgm:constr type="l" for="ch" forName="text2" refType="w" fact="0.4796"/>
          <dgm:constr type="t" for="ch" forName="text2" refType="h" fact="0.4137"/>
          <dgm:constr type="w" for="ch" forName="text2" refType="w" fact="0.281"/>
          <dgm:constr type="h" for="ch" forName="text2" refType="h" fact="0.3785"/>
          <dgm:constr type="l" for="ch" forName="textaccent2" refType="w" fact="0.6717"/>
          <dgm:constr type="t" for="ch" forName="textaccent2" refType="h" fact="0.7418"/>
          <dgm:constr type="w" for="ch" forName="textaccent2" refType="w" fact="0.0329"/>
          <dgm:constr type="h" for="ch" forName="textaccent2" refType="h" fact="0.0443"/>
          <dgm:constr type="l" for="ch" forName="image2" refType="w" fact="0.719"/>
          <dgm:constr type="t" for="ch" forName="image2" refType="h" fact="0.6215"/>
          <dgm:constr type="w" for="ch" forName="image2" refType="w" fact="0.281"/>
          <dgm:constr type="h" for="ch" forName="image2" refType="h" fact="0.3785"/>
          <dgm:constr type="l" for="ch" forName="imageaccent2" refType="w" fact="0.7263"/>
          <dgm:constr type="t" for="ch" forName="imageaccent2" refType="h" fact="0.7886"/>
          <dgm:constr type="w" for="ch" forName="imageaccent2" refType="w" fact="0.0329"/>
          <dgm:constr type="h" for="ch" forName="imageaccent2" refType="h" fact="0.0443"/>
          <dgm:constr type="l" for="ch" forName="text3" refType="w" fact="0.2402"/>
          <dgm:constr type="t" for="ch" forName="text3" refType="h" fact="0.2068"/>
          <dgm:constr type="w" for="ch" forName="text3" refType="w" fact="0.281"/>
          <dgm:constr type="h" for="ch" forName="text3" refType="h" fact="0.3785"/>
          <dgm:constr type="l" for="ch" forName="textaccent3" refType="w" fact="0.4307"/>
          <dgm:constr type="t" for="ch" forName="textaccent3" refType="h" fact="0.215"/>
          <dgm:constr type="w" for="ch" forName="textaccent3" refType="w" fact="0.0329"/>
          <dgm:constr type="h" for="ch" forName="textaccent3" refType="h" fact="0.0443"/>
          <dgm:constr type="l" for="ch" forName="image3" refType="w" fact="0.4796"/>
          <dgm:constr type="t" for="ch" forName="image3" refType="h" fact="0"/>
          <dgm:constr type="w" for="ch" forName="image3" refType="w" fact="0.281"/>
          <dgm:constr type="h" for="ch" forName="image3" refType="h" fact="0.3785"/>
          <dgm:constr type="l" for="ch" forName="imageaccent3" refType="w" fact="0.4879"/>
          <dgm:constr type="t" for="ch" forName="imageaccent3" refType="h" fact="0.1662"/>
          <dgm:constr type="w" for="ch" forName="imageaccent3" refType="w" fact="0.0329"/>
          <dgm:constr type="h" for="ch" forName="imageaccent3" refType="h" fact="0.0443"/>
        </dgm:constrLst>
      </dgm:if>
      <dgm:if name="Name5" axis="ch" ptType="node" func="cnt" op="equ" val="4">
        <dgm:alg type="composite">
          <dgm:param type="ar" val="1.943"/>
        </dgm:alg>
        <dgm:constrLst>
          <dgm:constr type="primFontSz" for="des" ptType="node" op="equ" val="65"/>
          <dgm:constr type="l" for="ch" forName="image2" refType="w" fact="0.5787"/>
          <dgm:constr type="t" for="ch" forName="image2" refType="h" fact="0.6208"/>
          <dgm:constr type="w" for="ch" forName="image2" refType="w" fact="0.227"/>
          <dgm:constr type="h" for="ch" forName="image2" refType="h" fact="0.3786"/>
          <dgm:constr type="l" for="ch" forName="text4" refType="w" fact="0.5787"/>
          <dgm:constr type="t" for="ch" forName="text4" refType="h" fact="0.2081"/>
          <dgm:constr type="w" for="ch" forName="text4" refType="w" fact="0.227"/>
          <dgm:constr type="h" for="ch" forName="text4" refType="h" fact="0.3786"/>
          <dgm:constr type="l" for="ch" forName="text2" refType="w" fact="0.3852"/>
          <dgm:constr type="t" for="ch" forName="text2" refType="h" fact="0.4127"/>
          <dgm:constr type="w" for="ch" forName="text2" refType="w" fact="0.227"/>
          <dgm:constr type="h" for="ch" forName="text2" refType="h" fact="0.3786"/>
          <dgm:constr type="l" for="ch" forName="image3" refType="w" fact="0.3852"/>
          <dgm:constr type="t" for="ch" forName="image3" refType="h" fact="0"/>
          <dgm:constr type="w" for="ch" forName="image3" refType="w" fact="0.227"/>
          <dgm:constr type="h" for="ch" forName="image3" refType="h" fact="0.3786"/>
          <dgm:constr type="l" for="ch" forName="text1" refType="w" fact="0.1927"/>
          <dgm:constr type="t" for="ch" forName="text1" refType="h" fact="0.6214"/>
          <dgm:constr type="w" for="ch" forName="text1" refType="w" fact="0.227"/>
          <dgm:constr type="h" for="ch" forName="text1" refType="h" fact="0.3786"/>
          <dgm:constr type="l" for="ch" forName="textaccent1" refType="w" fact="0.1998"/>
          <dgm:constr type="t" for="ch" forName="textaccent1" refType="h" fact="0.7887"/>
          <dgm:constr type="w" for="ch" forName="textaccent1" refType="w" fact="0.0265"/>
          <dgm:constr type="h" for="ch" forName="textaccent1" refType="h" fact="0.0444"/>
          <dgm:constr type="l" for="ch" forName="image1" refType="w" fact="0"/>
          <dgm:constr type="t" for="ch" forName="image1" refType="h" fact="0.4156"/>
          <dgm:constr type="w" for="ch" forName="image1" refType="w" fact="0.227"/>
          <dgm:constr type="h" for="ch" forName="image1" refType="h" fact="0.3786"/>
          <dgm:constr type="l" for="ch" forName="imageaccent1" refType="w" fact="0.1537"/>
          <dgm:constr type="t" for="ch" forName="imageaccent1" refType="h" fact="0.7417"/>
          <dgm:constr type="w" for="ch" forName="imageaccent1" refType="w" fact="0.0265"/>
          <dgm:constr type="h" for="ch" forName="imageaccent1" refType="h" fact="0.0444"/>
          <dgm:constr type="l" for="ch" forName="textaccent2" refType="w" fact="0.5407"/>
          <dgm:constr type="t" for="ch" forName="textaccent2" refType="h" fact="0.7384"/>
          <dgm:constr type="w" for="ch" forName="textaccent2" refType="w" fact="0.0265"/>
          <dgm:constr type="h" for="ch" forName="textaccent2" refType="h" fact="0.0444"/>
          <dgm:constr type="l" for="ch" forName="imageaccent2" refType="w" fact="0.5839"/>
          <dgm:constr type="t" for="ch" forName="imageaccent2" refType="h" fact="0.7904"/>
          <dgm:constr type="w" for="ch" forName="imageaccent2" refType="w" fact="0.0265"/>
          <dgm:constr type="h" for="ch" forName="imageaccent2" refType="h" fact="0.0444"/>
          <dgm:constr type="l" for="ch" forName="text3" refType="w" fact="0.1927"/>
          <dgm:constr type="t" for="ch" forName="text3" refType="h" fact="0.2087"/>
          <dgm:constr type="w" for="ch" forName="text3" refType="w" fact="0.227"/>
          <dgm:constr type="h" for="ch" forName="text3" refType="h" fact="0.3786"/>
          <dgm:constr type="l" for="ch" forName="textaccent3" refType="w" fact="0.3472"/>
          <dgm:constr type="t" for="ch" forName="textaccent3" refType="h" fact="0.2165"/>
          <dgm:constr type="w" for="ch" forName="textaccent3" refType="w" fact="0.0265"/>
          <dgm:constr type="h" for="ch" forName="textaccent3" refType="h" fact="0.0444"/>
          <dgm:constr type="l" for="ch" forName="imageaccent3" refType="w" fact="0.3904"/>
          <dgm:constr type="t" for="ch" forName="imageaccent3" refType="h" fact="0.1678"/>
          <dgm:constr type="w" for="ch" forName="imageaccent3" refType="w" fact="0.0265"/>
          <dgm:constr type="h" for="ch" forName="imageaccent3" refType="h" fact="0.0444"/>
          <dgm:constr type="l" for="ch" forName="textaccent4" refType="w" fact="0.7739"/>
          <dgm:constr type="t" for="ch" forName="textaccent4" refType="h" fact="0.3752"/>
          <dgm:constr type="w" for="ch" forName="textaccent4" refType="w" fact="0.0265"/>
          <dgm:constr type="h" for="ch" forName="textaccent4" refType="h" fact="0.0444"/>
          <dgm:constr type="l" for="ch" forName="image4" refType="w" fact="0.773"/>
          <dgm:constr type="t" for="ch" forName="image4" refType="h" fact="0.4162"/>
          <dgm:constr type="w" for="ch" forName="image4" refType="w" fact="0.227"/>
          <dgm:constr type="h" for="ch" forName="image4" refType="h" fact="0.3786"/>
          <dgm:constr type="l" for="ch" forName="imageaccent4" refType="w" fact="0.8188"/>
          <dgm:constr type="t" for="ch" forName="imageaccent4" refType="h" fact="0.4229"/>
          <dgm:constr type="w" for="ch" forName="imageaccent4" refType="w" fact="0.0265"/>
          <dgm:constr type="h" for="ch" forName="imageaccent4" refType="h" fact="0.0444"/>
        </dgm:constrLst>
      </dgm:if>
      <dgm:if name="Name6" axis="ch" ptType="node" func="cnt" op="equ" val="5">
        <dgm:alg type="composite">
          <dgm:param type="ar" val="2.3203"/>
        </dgm:alg>
        <dgm:constrLst>
          <dgm:constr type="primFontSz" for="des" ptType="node" op="equ" val="65"/>
          <dgm:constr type="l" for="ch" forName="image4" refType="w" fact="0.6491"/>
          <dgm:constr type="t" for="ch" forName="image4" refType="h" fact="0.4193"/>
          <dgm:constr type="w" for="ch" forName="image4" refType="w" fact="0.1886"/>
          <dgm:constr type="h" for="ch" forName="image4" refType="h" fact="0.3757"/>
          <dgm:constr type="l" for="ch" forName="text5" refType="w" fact="0.6491"/>
          <dgm:constr type="t" for="ch" forName="text5" refType="h" fact="0.004"/>
          <dgm:constr type="w" for="ch" forName="text5" refType="w" fact="0.1886"/>
          <dgm:constr type="h" for="ch" forName="text5" refType="h" fact="0.3757"/>
          <dgm:constr type="l" for="ch" forName="image5" refType="w" fact="0.8114"/>
          <dgm:constr type="t" for="ch" forName="image5" refType="h" fact="0.2136"/>
          <dgm:constr type="w" for="ch" forName="image5" refType="w" fact="0.1886"/>
          <dgm:constr type="h" for="ch" forName="image5" refType="h" fact="0.3757"/>
          <dgm:constr type="l" for="ch" forName="image2" refType="w" fact="0.4868"/>
          <dgm:constr type="t" for="ch" forName="image2" refType="h" fact="0.6235"/>
          <dgm:constr type="w" for="ch" forName="image2" refType="w" fact="0.1886"/>
          <dgm:constr type="h" for="ch" forName="image2" refType="h" fact="0.3757"/>
          <dgm:constr type="l" for="ch" forName="text4" refType="w" fact="0.4868"/>
          <dgm:constr type="t" for="ch" forName="text4" refType="h" fact="0.2081"/>
          <dgm:constr type="w" for="ch" forName="text4" refType="w" fact="0.1886"/>
          <dgm:constr type="h" for="ch" forName="text4" refType="h" fact="0.3757"/>
          <dgm:constr type="l" for="ch" forName="text2" refType="w" fact="0.3246"/>
          <dgm:constr type="t" for="ch" forName="text2" refType="h" fact="0.4154"/>
          <dgm:constr type="w" for="ch" forName="text2" refType="w" fact="0.1886"/>
          <dgm:constr type="h" for="ch" forName="text2" refType="h" fact="0.3757"/>
          <dgm:constr type="l" for="ch" forName="image3" refType="w" fact="0.3246"/>
          <dgm:constr type="t" for="ch" forName="image3" refType="h" fact="0"/>
          <dgm:constr type="w" for="ch" forName="image3" refType="w" fact="0.1886"/>
          <dgm:constr type="h" for="ch" forName="image3" refType="h" fact="0.3757"/>
          <dgm:constr type="l" for="ch" forName="text1" refType="w" fact="0.1623"/>
          <dgm:constr type="t" for="ch" forName="text1" refType="h" fact="0.6243"/>
          <dgm:constr type="w" for="ch" forName="text1" refType="w" fact="0.1886"/>
          <dgm:constr type="h" for="ch" forName="text1" refType="h" fact="0.3757"/>
          <dgm:constr type="l" for="ch" forName="text3" refType="w" fact="0.1623"/>
          <dgm:constr type="t" for="ch" forName="text3" refType="h" fact="0.2089"/>
          <dgm:constr type="w" for="ch" forName="text3" refType="w" fact="0.1886"/>
          <dgm:constr type="h" for="ch" forName="text3" refType="h" fact="0.3757"/>
          <dgm:constr type="l" for="ch" forName="textaccent1" refType="w" fact="0.1668"/>
          <dgm:constr type="t" for="ch" forName="textaccent1" refType="h" fact="0.7923"/>
          <dgm:constr type="w" for="ch" forName="textaccent1" refType="w" fact="0.022"/>
          <dgm:constr type="h" for="ch" forName="textaccent1" refType="h" fact="0.044"/>
          <dgm:constr type="l" for="ch" forName="image1" refType="w" fact="0"/>
          <dgm:constr type="t" for="ch" forName="image1" refType="h" fact="0.4166"/>
          <dgm:constr type="w" for="ch" forName="image1" refType="w" fact="0.1886"/>
          <dgm:constr type="h" for="ch" forName="image1" refType="h" fact="0.3757"/>
          <dgm:constr type="l" for="ch" forName="imageaccent1" refType="w" fact="0.1292"/>
          <dgm:constr type="t" for="ch" forName="imageaccent1" refType="h" fact="0.7424"/>
          <dgm:constr type="w" for="ch" forName="imageaccent1" refType="w" fact="0.022"/>
          <dgm:constr type="h" for="ch" forName="imageaccent1" refType="h" fact="0.044"/>
          <dgm:constr type="l" for="ch" forName="textaccent2" refType="w" fact="0.4544"/>
          <dgm:constr type="t" for="ch" forName="textaccent2" refType="h" fact="0.7404"/>
          <dgm:constr type="w" for="ch" forName="textaccent2" refType="w" fact="0.022"/>
          <dgm:constr type="h" for="ch" forName="textaccent2" refType="h" fact="0.044"/>
          <dgm:constr type="l" for="ch" forName="imageaccent2" refType="w" fact="0.4914"/>
          <dgm:constr type="t" for="ch" forName="imageaccent2" refType="h" fact="0.7907"/>
          <dgm:constr type="w" for="ch" forName="imageaccent2" refType="w" fact="0.022"/>
          <dgm:constr type="h" for="ch" forName="imageaccent2" refType="h" fact="0.044"/>
          <dgm:constr type="l" for="ch" forName="textaccent3" refType="w" fact="0.2915"/>
          <dgm:constr type="t" for="ch" forName="textaccent3" refType="h" fact="0.216"/>
          <dgm:constr type="w" for="ch" forName="textaccent3" refType="w" fact="0.022"/>
          <dgm:constr type="h" for="ch" forName="textaccent3" refType="h" fact="0.044"/>
          <dgm:constr type="l" for="ch" forName="imageaccent3" refType="w" fact="0.3299"/>
          <dgm:constr type="t" for="ch" forName="imageaccent3" refType="h" fact="0.1665"/>
          <dgm:constr type="w" for="ch" forName="imageaccent3" refType="w" fact="0.022"/>
          <dgm:constr type="h" for="ch" forName="imageaccent3" refType="h" fact="0.044"/>
          <dgm:constr type="l" for="ch" forName="textaccent4" refType="w" fact="0.65"/>
          <dgm:constr type="t" for="ch" forName="textaccent4" refType="h" fact="0.3746"/>
          <dgm:constr type="w" for="ch" forName="textaccent4" refType="w" fact="0.022"/>
          <dgm:constr type="h" for="ch" forName="textaccent4" refType="h" fact="0.044"/>
          <dgm:constr type="l" for="ch" forName="imageaccent4" refType="w" fact="0.6859"/>
          <dgm:constr type="t" for="ch" forName="imageaccent4" refType="h" fact="0.4261"/>
          <dgm:constr type="w" for="ch" forName="imageaccent4" refType="w" fact="0.022"/>
          <dgm:constr type="h" for="ch" forName="imageaccent4" refType="h" fact="0.044"/>
          <dgm:constr type="l" for="ch" forName="textaccent5" refType="w" fact="0.8123"/>
          <dgm:constr type="t" for="ch" forName="textaccent5" refType="h" fact="0.1724"/>
          <dgm:constr type="w" for="ch" forName="textaccent5" refType="w" fact="0.022"/>
          <dgm:constr type="h" for="ch" forName="textaccent5" refType="h" fact="0.044"/>
          <dgm:constr type="l" for="ch" forName="imageaccent5" refType="w" fact="0.849"/>
          <dgm:constr type="t" for="ch" forName="imageaccent5" refType="h" fact="0.222"/>
          <dgm:constr type="w" for="ch" forName="imageaccent5" refType="w" fact="0.022"/>
          <dgm:constr type="h" for="ch" forName="imageaccent5" refType="h" fact="0.044"/>
        </dgm:constrLst>
      </dgm:if>
      <dgm:if name="Name7" axis="ch" ptType="node" func="cnt" op="equ" val="6">
        <dgm:alg type="composite">
          <dgm:param type="ar" val="1.9179"/>
        </dgm:alg>
        <dgm:constrLst>
          <dgm:constr type="primFontSz" for="des" ptType="node" op="equ" val="65"/>
          <dgm:constr type="l" for="ch" forName="image4" refType="w" fact="0.6491"/>
          <dgm:constr type="t" for="ch" forName="image4" refType="h" fact="0.3466"/>
          <dgm:constr type="w" for="ch" forName="image4" refType="w" fact="0.1886"/>
          <dgm:constr type="h" for="ch" forName="image4" refType="h" fact="0.3106"/>
          <dgm:constr type="l" for="ch" forName="text5" refType="w" fact="0.6491"/>
          <dgm:constr type="t" for="ch" forName="text5" refType="h" fact="0.0033"/>
          <dgm:constr type="w" for="ch" forName="text5" refType="w" fact="0.1886"/>
          <dgm:constr type="h" for="ch" forName="text5" refType="h" fact="0.3106"/>
          <dgm:constr type="l" for="ch" forName="image5" refType="w" fact="0.8114"/>
          <dgm:constr type="t" for="ch" forName="image5" refType="h" fact="0.1766"/>
          <dgm:constr type="w" for="ch" forName="image5" refType="w" fact="0.1886"/>
          <dgm:constr type="h" for="ch" forName="image5" refType="h" fact="0.3106"/>
          <dgm:constr type="l" for="ch" forName="image2" refType="w" fact="0.4868"/>
          <dgm:constr type="t" for="ch" forName="image2" refType="h" fact="0.5154"/>
          <dgm:constr type="w" for="ch" forName="image2" refType="w" fact="0.1886"/>
          <dgm:constr type="h" for="ch" forName="image2" refType="h" fact="0.3106"/>
          <dgm:constr type="l" for="ch" forName="text4" refType="w" fact="0.4868"/>
          <dgm:constr type="t" for="ch" forName="text4" refType="h" fact="0.172"/>
          <dgm:constr type="w" for="ch" forName="text4" refType="w" fact="0.1886"/>
          <dgm:constr type="h" for="ch" forName="text4" refType="h" fact="0.3106"/>
          <dgm:constr type="l" for="ch" forName="text2" refType="w" fact="0.3246"/>
          <dgm:constr type="t" for="ch" forName="text2" refType="h" fact="0.3434"/>
          <dgm:constr type="w" for="ch" forName="text2" refType="w" fact="0.1886"/>
          <dgm:constr type="h" for="ch" forName="text2" refType="h" fact="0.3106"/>
          <dgm:constr type="l" for="ch" forName="image3" refType="w" fact="0.3246"/>
          <dgm:constr type="t" for="ch" forName="image3" refType="h" fact="0"/>
          <dgm:constr type="w" for="ch" forName="image3" refType="w" fact="0.1886"/>
          <dgm:constr type="h" for="ch" forName="image3" refType="h" fact="0.3106"/>
          <dgm:constr type="l" for="ch" forName="text1" refType="w" fact="0.1623"/>
          <dgm:constr type="t" for="ch" forName="text1" refType="h" fact="0.516"/>
          <dgm:constr type="w" for="ch" forName="text1" refType="w" fact="0.1886"/>
          <dgm:constr type="h" for="ch" forName="text1" refType="h" fact="0.3106"/>
          <dgm:constr type="l" for="ch" forName="text3" refType="w" fact="0.1623"/>
          <dgm:constr type="t" for="ch" forName="text3" refType="h" fact="0.1727"/>
          <dgm:constr type="w" for="ch" forName="text3" refType="w" fact="0.1886"/>
          <dgm:constr type="h" for="ch" forName="text3" refType="h" fact="0.3106"/>
          <dgm:constr type="l" for="ch" forName="textaccent1" refType="w" fact="0.1668"/>
          <dgm:constr type="t" for="ch" forName="textaccent1" refType="h" fact="0.6549"/>
          <dgm:constr type="w" for="ch" forName="textaccent1" refType="w" fact="0.022"/>
          <dgm:constr type="h" for="ch" forName="textaccent1" refType="h" fact="0.0364"/>
          <dgm:constr type="l" for="ch" forName="image1" refType="w" fact="0"/>
          <dgm:constr type="t" for="ch" forName="image1" refType="h" fact="0.3443"/>
          <dgm:constr type="w" for="ch" forName="image1" refType="w" fact="0.1886"/>
          <dgm:constr type="h" for="ch" forName="image1" refType="h" fact="0.3106"/>
          <dgm:constr type="l" for="ch" forName="imageaccent1" refType="w" fact="0.1292"/>
          <dgm:constr type="t" for="ch" forName="imageaccent1" refType="h" fact="0.6137"/>
          <dgm:constr type="w" for="ch" forName="imageaccent1" refType="w" fact="0.022"/>
          <dgm:constr type="h" for="ch" forName="imageaccent1" refType="h" fact="0.0364"/>
          <dgm:constr type="l" for="ch" forName="textaccent2" refType="w" fact="0.4544"/>
          <dgm:constr type="t" for="ch" forName="textaccent2" refType="h" fact="0.612"/>
          <dgm:constr type="w" for="ch" forName="textaccent2" refType="w" fact="0.022"/>
          <dgm:constr type="h" for="ch" forName="textaccent2" refType="h" fact="0.0364"/>
          <dgm:constr type="l" for="ch" forName="imageaccent2" refType="w" fact="0.4914"/>
          <dgm:constr type="t" for="ch" forName="imageaccent2" refType="h" fact="0.6536"/>
          <dgm:constr type="w" for="ch" forName="imageaccent2" refType="w" fact="0.022"/>
          <dgm:constr type="h" for="ch" forName="imageaccent2" refType="h" fact="0.0364"/>
          <dgm:constr type="l" for="ch" forName="textaccent3" refType="w" fact="0.2915"/>
          <dgm:constr type="t" for="ch" forName="textaccent3" refType="h" fact="0.1786"/>
          <dgm:constr type="w" for="ch" forName="textaccent3" refType="w" fact="0.022"/>
          <dgm:constr type="h" for="ch" forName="textaccent3" refType="h" fact="0.0364"/>
          <dgm:constr type="l" for="ch" forName="imageaccent3" refType="w" fact="0.3299"/>
          <dgm:constr type="t" for="ch" forName="imageaccent3" refType="h" fact="0.1376"/>
          <dgm:constr type="w" for="ch" forName="imageaccent3" refType="w" fact="0.022"/>
          <dgm:constr type="h" for="ch" forName="imageaccent3" refType="h" fact="0.0364"/>
          <dgm:constr type="l" for="ch" forName="textaccent4" refType="w" fact="0.65"/>
          <dgm:constr type="t" for="ch" forName="textaccent4" refType="h" fact="0.3096"/>
          <dgm:constr type="w" for="ch" forName="textaccent4" refType="w" fact="0.022"/>
          <dgm:constr type="h" for="ch" forName="textaccent4" refType="h" fact="0.0364"/>
          <dgm:constr type="l" for="ch" forName="imageaccent4" refType="w" fact="0.6859"/>
          <dgm:constr type="t" for="ch" forName="imageaccent4" refType="h" fact="0.3522"/>
          <dgm:constr type="w" for="ch" forName="imageaccent4" refType="w" fact="0.022"/>
          <dgm:constr type="h" for="ch" forName="imageaccent4" refType="h" fact="0.0364"/>
          <dgm:constr type="l" for="ch" forName="textaccent5" refType="w" fact="0.8123"/>
          <dgm:constr type="t" for="ch" forName="textaccent5" refType="h" fact="0.1425"/>
          <dgm:constr type="w" for="ch" forName="textaccent5" refType="w" fact="0.022"/>
          <dgm:constr type="h" for="ch" forName="textaccent5" refType="h" fact="0.0364"/>
          <dgm:constr type="l" for="ch" forName="imageaccent5" refType="w" fact="0.849"/>
          <dgm:constr type="t" for="ch" forName="imageaccent5" refType="h" fact="0.1835"/>
          <dgm:constr type="w" for="ch" forName="imageaccent5" refType="w" fact="0.022"/>
          <dgm:constr type="h" for="ch" forName="imageaccent5" refType="h" fact="0.0364"/>
          <dgm:constr type="l" for="ch" forName="image6" refType="w" fact="0.6491"/>
          <dgm:constr type="t" for="ch" forName="image6" refType="h" fact="0.6894"/>
          <dgm:constr type="w" for="ch" forName="image6" refType="w" fact="0.1886"/>
          <dgm:constr type="h" for="ch" forName="image6" refType="h" fact="0.3106"/>
          <dgm:constr type="l" for="ch" forName="text6" refType="w" fact="0.8114"/>
          <dgm:constr type="t" for="ch" forName="text6" refType="h" fact="0.5194"/>
          <dgm:constr type="w" for="ch" forName="text6" refType="w" fact="0.1886"/>
          <dgm:constr type="h" for="ch" forName="text6" refType="h" fact="0.3106"/>
          <dgm:constr type="l" for="ch" forName="imageaccent6" refType="w" fact="0.8138"/>
          <dgm:constr type="t" for="ch" forName="imageaccent6" refType="h" fact="0.8257"/>
          <dgm:constr type="w" for="ch" forName="imageaccent6" refType="w" fact="0.022"/>
          <dgm:constr type="h" for="ch" forName="imageaccent6" refType="h" fact="0.0364"/>
          <dgm:constr type="l" for="ch" forName="textaccent6" refType="w" fact="0.8488"/>
          <dgm:constr type="t" for="ch" forName="textaccent6" refType="h" fact="0.7914"/>
          <dgm:constr type="w" for="ch" forName="textaccent6" refType="w" fact="0.022"/>
          <dgm:constr type="h" for="ch" forName="textaccent6" refType="h" fact="0.0364"/>
        </dgm:constrLst>
      </dgm:if>
      <dgm:if name="Name8" axis="ch" ptType="node" func="cnt" op="equ" val="7">
        <dgm:alg type="composite">
          <dgm:param type="ar" val="1.6382"/>
        </dgm:alg>
        <dgm:constrLst>
          <dgm:constr type="primFontSz" for="des" ptType="node" op="equ" val="65"/>
          <dgm:constr type="l" for="ch" forName="image4" refType="w" fact="0.6491"/>
          <dgm:constr type="t" for="ch" forName="image4" refType="h" fact="0.2961"/>
          <dgm:constr type="w" for="ch" forName="image4" refType="w" fact="0.1886"/>
          <dgm:constr type="h" for="ch" forName="image4" refType="h" fact="0.2653"/>
          <dgm:constr type="l" for="ch" forName="text5" refType="w" fact="0.6491"/>
          <dgm:constr type="t" for="ch" forName="text5" refType="h" fact="0.0028"/>
          <dgm:constr type="w" for="ch" forName="text5" refType="w" fact="0.1886"/>
          <dgm:constr type="h" for="ch" forName="text5" refType="h" fact="0.2653"/>
          <dgm:constr type="l" for="ch" forName="image5" refType="w" fact="0.8114"/>
          <dgm:constr type="t" for="ch" forName="image5" refType="h" fact="0.1508"/>
          <dgm:constr type="w" for="ch" forName="image5" refType="w" fact="0.1886"/>
          <dgm:constr type="h" for="ch" forName="image5" refType="h" fact="0.2653"/>
          <dgm:constr type="l" for="ch" forName="image2" refType="w" fact="0.4868"/>
          <dgm:constr type="t" for="ch" forName="image2" refType="h" fact="0.4402"/>
          <dgm:constr type="w" for="ch" forName="image2" refType="w" fact="0.1886"/>
          <dgm:constr type="h" for="ch" forName="image2" refType="h" fact="0.2653"/>
          <dgm:constr type="l" for="ch" forName="text4" refType="w" fact="0.4868"/>
          <dgm:constr type="t" for="ch" forName="text4" refType="h" fact="0.1469"/>
          <dgm:constr type="w" for="ch" forName="text4" refType="w" fact="0.1886"/>
          <dgm:constr type="h" for="ch" forName="text4" refType="h" fact="0.2653"/>
          <dgm:constr type="l" for="ch" forName="text2" refType="w" fact="0.3246"/>
          <dgm:constr type="t" for="ch" forName="text2" refType="h" fact="0.2933"/>
          <dgm:constr type="w" for="ch" forName="text2" refType="w" fact="0.1886"/>
          <dgm:constr type="h" for="ch" forName="text2" refType="h" fact="0.2653"/>
          <dgm:constr type="l" for="ch" forName="image3" refType="w" fact="0.3246"/>
          <dgm:constr type="t" for="ch" forName="image3" refType="h" fact="0"/>
          <dgm:constr type="w" for="ch" forName="image3" refType="w" fact="0.1886"/>
          <dgm:constr type="h" for="ch" forName="image3" refType="h" fact="0.2653"/>
          <dgm:constr type="l" for="ch" forName="text1" refType="w" fact="0.1623"/>
          <dgm:constr type="t" for="ch" forName="text1" refType="h" fact="0.4408"/>
          <dgm:constr type="w" for="ch" forName="text1" refType="w" fact="0.1886"/>
          <dgm:constr type="h" for="ch" forName="text1" refType="h" fact="0.2653"/>
          <dgm:constr type="l" for="ch" forName="text3" refType="w" fact="0.1623"/>
          <dgm:constr type="t" for="ch" forName="text3" refType="h" fact="0.1475"/>
          <dgm:constr type="w" for="ch" forName="text3" refType="w" fact="0.1886"/>
          <dgm:constr type="h" for="ch" forName="text3" refType="h" fact="0.2653"/>
          <dgm:constr type="l" for="ch" forName="textaccent1" refType="w" fact="0.1668"/>
          <dgm:constr type="t" for="ch" forName="textaccent1" refType="h" fact="0.5594"/>
          <dgm:constr type="w" for="ch" forName="textaccent1" refType="w" fact="0.022"/>
          <dgm:constr type="h" for="ch" forName="textaccent1" refType="h" fact="0.0311"/>
          <dgm:constr type="l" for="ch" forName="image1" refType="w" fact="0"/>
          <dgm:constr type="t" for="ch" forName="image1" refType="h" fact="0.2941"/>
          <dgm:constr type="w" for="ch" forName="image1" refType="w" fact="0.1886"/>
          <dgm:constr type="h" for="ch" forName="image1" refType="h" fact="0.2653"/>
          <dgm:constr type="l" for="ch" forName="imageaccent1" refType="w" fact="0.1292"/>
          <dgm:constr type="t" for="ch" forName="imageaccent1" refType="h" fact="0.5242"/>
          <dgm:constr type="w" for="ch" forName="imageaccent1" refType="w" fact="0.022"/>
          <dgm:constr type="h" for="ch" forName="imageaccent1" refType="h" fact="0.0311"/>
          <dgm:constr type="l" for="ch" forName="textaccent2" refType="w" fact="0.4544"/>
          <dgm:constr type="t" for="ch" forName="textaccent2" refType="h" fact="0.5228"/>
          <dgm:constr type="w" for="ch" forName="textaccent2" refType="w" fact="0.022"/>
          <dgm:constr type="h" for="ch" forName="textaccent2" refType="h" fact="0.0311"/>
          <dgm:constr type="l" for="ch" forName="imageaccent2" refType="w" fact="0.4914"/>
          <dgm:constr type="t" for="ch" forName="imageaccent2" refType="h" fact="0.5583"/>
          <dgm:constr type="w" for="ch" forName="imageaccent2" refType="w" fact="0.022"/>
          <dgm:constr type="h" for="ch" forName="imageaccent2" refType="h" fact="0.0311"/>
          <dgm:constr type="l" for="ch" forName="textaccent3" refType="w" fact="0.2907"/>
          <dgm:constr type="t" for="ch" forName="textaccent3" refType="h" fact="0.1511"/>
          <dgm:constr type="w" for="ch" forName="textaccent3" refType="w" fact="0.022"/>
          <dgm:constr type="h" for="ch" forName="textaccent3" refType="h" fact="0.0311"/>
          <dgm:constr type="l" for="ch" forName="imageaccent3" refType="w" fact="0.3299"/>
          <dgm:constr type="t" for="ch" forName="imageaccent3" refType="h" fact="0.1175"/>
          <dgm:constr type="w" for="ch" forName="imageaccent3" refType="w" fact="0.022"/>
          <dgm:constr type="h" for="ch" forName="imageaccent3" refType="h" fact="0.0311"/>
          <dgm:constr type="l" for="ch" forName="textaccent4" refType="w" fact="0.65"/>
          <dgm:constr type="t" for="ch" forName="textaccent4" refType="h" fact="0.2645"/>
          <dgm:constr type="w" for="ch" forName="textaccent4" refType="w" fact="0.022"/>
          <dgm:constr type="h" for="ch" forName="textaccent4" refType="h" fact="0.0311"/>
          <dgm:constr type="l" for="ch" forName="imageaccent4" refType="w" fact="0.6859"/>
          <dgm:constr type="t" for="ch" forName="imageaccent4" refType="h" fact="0.3008"/>
          <dgm:constr type="w" for="ch" forName="imageaccent4" refType="w" fact="0.022"/>
          <dgm:constr type="h" for="ch" forName="imageaccent4" refType="h" fact="0.0311"/>
          <dgm:constr type="l" for="ch" forName="textaccent5" refType="w" fact="0.8123"/>
          <dgm:constr type="t" for="ch" forName="textaccent5" refType="h" fact="0.1217"/>
          <dgm:constr type="w" for="ch" forName="textaccent5" refType="w" fact="0.022"/>
          <dgm:constr type="h" for="ch" forName="textaccent5" refType="h" fact="0.0311"/>
          <dgm:constr type="l" for="ch" forName="imageaccent5" refType="w" fact="0.849"/>
          <dgm:constr type="t" for="ch" forName="imageaccent5" refType="h" fact="0.1567"/>
          <dgm:constr type="w" for="ch" forName="imageaccent5" refType="w" fact="0.022"/>
          <dgm:constr type="h" for="ch" forName="imageaccent5" refType="h" fact="0.0311"/>
          <dgm:constr type="l" for="ch" forName="image6" refType="w" fact="0.6491"/>
          <dgm:constr type="t" for="ch" forName="image6" refType="h" fact="0.5889"/>
          <dgm:constr type="w" for="ch" forName="image6" refType="w" fact="0.1886"/>
          <dgm:constr type="h" for="ch" forName="image6" refType="h" fact="0.2653"/>
          <dgm:constr type="l" for="ch" forName="text6" refType="w" fact="0.8114"/>
          <dgm:constr type="t" for="ch" forName="text6" refType="h" fact="0.4436"/>
          <dgm:constr type="w" for="ch" forName="text6" refType="w" fact="0.1886"/>
          <dgm:constr type="h" for="ch" forName="text6" refType="h" fact="0.2653"/>
          <dgm:constr type="l" for="ch" forName="imageaccent6" refType="w" fact="0.8138"/>
          <dgm:constr type="t" for="ch" forName="imageaccent6" refType="h" fact="0.7053"/>
          <dgm:constr type="w" for="ch" forName="imageaccent6" refType="w" fact="0.022"/>
          <dgm:constr type="h" for="ch" forName="imageaccent6" refType="h" fact="0.0311"/>
          <dgm:constr type="l" for="ch" forName="textaccent6" refType="w" fact="0.8488"/>
          <dgm:constr type="t" for="ch" forName="textaccent6" refType="h" fact="0.676"/>
          <dgm:constr type="w" for="ch" forName="textaccent6" refType="w" fact="0.022"/>
          <dgm:constr type="h" for="ch" forName="textaccent6" refType="h" fact="0.0311"/>
          <dgm:constr type="l" for="ch" forName="text7" refType="w" fact="0.3244"/>
          <dgm:constr type="t" for="ch" forName="text7" refType="h" fact="0.5872"/>
          <dgm:constr type="w" for="ch" forName="text7" refType="w" fact="0.1886"/>
          <dgm:constr type="h" for="ch" forName="text7" refType="h" fact="0.2653"/>
          <dgm:constr type="l" for="ch" forName="image7" refType="w" fact="0.1622"/>
          <dgm:constr type="t" for="ch" forName="image7" refType="h" fact="0.7347"/>
          <dgm:constr type="w" for="ch" forName="image7" refType="w" fact="0.1886"/>
          <dgm:constr type="h" for="ch" forName="image7" refType="h" fact="0.2653"/>
          <dgm:constr type="l" for="ch" forName="imageaccent7" refType="w" fact="0.2905"/>
          <dgm:constr type="t" for="ch" forName="imageaccent7" refType="h" fact="0.7384"/>
          <dgm:constr type="w" for="ch" forName="imageaccent7" refType="w" fact="0.022"/>
          <dgm:constr type="h" for="ch" forName="imageaccent7" refType="h" fact="0.0311"/>
          <dgm:constr type="l" for="ch" forName="textaccent7" refType="w" fact="0.3298"/>
          <dgm:constr type="t" for="ch" forName="textaccent7" refType="h" fact="0.7048"/>
          <dgm:constr type="w" for="ch" forName="textaccent7" refType="w" fact="0.022"/>
          <dgm:constr type="h" for="ch" forName="textaccent7" refType="h" fact="0.0311"/>
        </dgm:constrLst>
      </dgm:if>
      <dgm:if name="Name9" axis="ch" ptType="node" func="cnt" op="equ" val="8">
        <dgm:alg type="composite">
          <dgm:param type="ar" val="1.8974"/>
        </dgm:alg>
        <dgm:constrLst>
          <dgm:constr type="primFontSz" for="des" ptType="node" op="equ" val="65"/>
          <dgm:constr type="l" for="ch" forName="image4" refType="w" fact="0.5589"/>
          <dgm:constr type="t" for="ch" forName="image4" refType="h" fact="0.2952"/>
          <dgm:constr type="w" for="ch" forName="image4" refType="w" fact="0.1624"/>
          <dgm:constr type="h" for="ch" forName="image4" refType="h" fact="0.2645"/>
          <dgm:constr type="l" for="ch" forName="text5" refType="w" fact="0.5589"/>
          <dgm:constr type="t" for="ch" forName="text5" refType="h" fact="0.0028"/>
          <dgm:constr type="w" for="ch" forName="text5" refType="w" fact="0.1624"/>
          <dgm:constr type="h" for="ch" forName="text5" refType="h" fact="0.2645"/>
          <dgm:constr type="l" for="ch" forName="image5" refType="w" fact="0.6986"/>
          <dgm:constr type="t" for="ch" forName="image5" refType="h" fact="0.1504"/>
          <dgm:constr type="w" for="ch" forName="image5" refType="w" fact="0.1624"/>
          <dgm:constr type="h" for="ch" forName="image5" refType="h" fact="0.2645"/>
          <dgm:constr type="l" for="ch" forName="image2" refType="w" fact="0.4192"/>
          <dgm:constr type="t" for="ch" forName="image2" refType="h" fact="0.439"/>
          <dgm:constr type="w" for="ch" forName="image2" refType="w" fact="0.1624"/>
          <dgm:constr type="h" for="ch" forName="image2" refType="h" fact="0.2645"/>
          <dgm:constr type="l" for="ch" forName="text4" refType="w" fact="0.4192"/>
          <dgm:constr type="t" for="ch" forName="text4" refType="h" fact="0.1465"/>
          <dgm:constr type="w" for="ch" forName="text4" refType="w" fact="0.1624"/>
          <dgm:constr type="h" for="ch" forName="text4" refType="h" fact="0.2645"/>
          <dgm:constr type="l" for="ch" forName="text2" refType="w" fact="0.2794"/>
          <dgm:constr type="t" for="ch" forName="text2" refType="h" fact="0.2925"/>
          <dgm:constr type="w" for="ch" forName="text2" refType="w" fact="0.1624"/>
          <dgm:constr type="h" for="ch" forName="text2" refType="h" fact="0.2645"/>
          <dgm:constr type="l" for="ch" forName="image3" refType="w" fact="0.2794"/>
          <dgm:constr type="t" for="ch" forName="image3" refType="h" fact="0"/>
          <dgm:constr type="w" for="ch" forName="image3" refType="w" fact="0.1624"/>
          <dgm:constr type="h" for="ch" forName="image3" refType="h" fact="0.2645"/>
          <dgm:constr type="l" for="ch" forName="text1" refType="w" fact="0.1397"/>
          <dgm:constr type="t" for="ch" forName="text1" refType="h" fact="0.4395"/>
          <dgm:constr type="w" for="ch" forName="text1" refType="w" fact="0.1624"/>
          <dgm:constr type="h" for="ch" forName="text1" refType="h" fact="0.2645"/>
          <dgm:constr type="l" for="ch" forName="text3" refType="w" fact="0.1397"/>
          <dgm:constr type="t" for="ch" forName="text3" refType="h" fact="0.1471"/>
          <dgm:constr type="w" for="ch" forName="text3" refType="w" fact="0.1624"/>
          <dgm:constr type="h" for="ch" forName="text3" refType="h" fact="0.2645"/>
          <dgm:constr type="l" for="ch" forName="textaccent1" refType="w" fact="0.1436"/>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4"/>
          <dgm:constr type="h" for="ch" forName="image1" refType="h" fact="0.2645"/>
          <dgm:constr type="l" for="ch" forName="imageaccent1" refType="w" fact="0.1112"/>
          <dgm:constr type="t" for="ch" forName="imageaccent1" refType="h" fact="0.5227"/>
          <dgm:constr type="w" for="ch" forName="imageaccent1" refType="w" fact="0.0189"/>
          <dgm:constr type="h" for="ch" forName="imageaccent1" refType="h" fact="0.031"/>
          <dgm:constr type="l" for="ch" forName="textaccent2" refType="w" fact="0.3912"/>
          <dgm:constr type="t" for="ch" forName="textaccent2" refType="h" fact="0.5213"/>
          <dgm:constr type="w" for="ch" forName="textaccent2" refType="w" fact="0.0189"/>
          <dgm:constr type="h" for="ch" forName="textaccent2" refType="h" fact="0.031"/>
          <dgm:constr type="l" for="ch" forName="imageaccent2" refType="w" fact="0.4231"/>
          <dgm:constr type="t" for="ch" forName="imageaccent2" refType="h" fact="0.5567"/>
          <dgm:constr type="w" for="ch" forName="imageaccent2" refType="w" fact="0.0189"/>
          <dgm:constr type="h" for="ch" forName="imageaccent2" refType="h" fact="0.031"/>
          <dgm:constr type="l" for="ch" forName="textaccent3" refType="w" fact="0.2502"/>
          <dgm:constr type="t" for="ch" forName="textaccent3" refType="h" fact="0.1507"/>
          <dgm:constr type="w" for="ch" forName="textaccent3" refType="w" fact="0.0189"/>
          <dgm:constr type="h" for="ch" forName="textaccent3" refType="h" fact="0.031"/>
          <dgm:constr type="l" for="ch" forName="imageaccent3" refType="w" fact="0.2841"/>
          <dgm:constr type="t" for="ch" forName="imageaccent3" refType="h" fact="0.1172"/>
          <dgm:constr type="w" for="ch" forName="imageaccent3" refType="w" fact="0.0189"/>
          <dgm:constr type="h" for="ch" forName="imageaccent3" refType="h" fact="0.031"/>
          <dgm:constr type="l" for="ch" forName="textaccent4" refType="w" fact="0.5596"/>
          <dgm:constr type="t" for="ch" forName="textaccent4" refType="h" fact="0.2637"/>
          <dgm:constr type="w" for="ch" forName="textaccent4" refType="w" fact="0.0189"/>
          <dgm:constr type="h" for="ch" forName="textaccent4" refType="h" fact="0.031"/>
          <dgm:constr type="l" for="ch" forName="imageaccent4" refType="w" fact="0.5905"/>
          <dgm:constr type="t" for="ch" forName="imageaccent4" refType="h" fact="0.3"/>
          <dgm:constr type="w" for="ch" forName="imageaccent4" refType="w" fact="0.0189"/>
          <dgm:constr type="h" for="ch" forName="imageaccent4" refType="h" fact="0.031"/>
          <dgm:constr type="l" for="ch" forName="textaccent5" refType="w" fact="0.6993"/>
          <dgm:constr type="t" for="ch" forName="textaccent5" refType="h" fact="0.1214"/>
          <dgm:constr type="w" for="ch" forName="textaccent5" refType="w" fact="0.0189"/>
          <dgm:constr type="h" for="ch" forName="textaccent5" refType="h" fact="0.031"/>
          <dgm:constr type="l" for="ch" forName="imageaccent5" refType="w" fact="0.731"/>
          <dgm:constr type="t" for="ch" forName="imageaccent5" refType="h" fact="0.1563"/>
          <dgm:constr type="w" for="ch" forName="imageaccent5" refType="w" fact="0.0189"/>
          <dgm:constr type="h" for="ch" forName="imageaccent5" refType="h" fact="0.031"/>
          <dgm:constr type="l" for="ch" forName="image6" refType="w" fact="0.5589"/>
          <dgm:constr type="t" for="ch" forName="image6" refType="h" fact="0.5872"/>
          <dgm:constr type="w" for="ch" forName="image6" refType="w" fact="0.1624"/>
          <dgm:constr type="h" for="ch" forName="image6" refType="h" fact="0.2645"/>
          <dgm:constr type="l" for="ch" forName="text6" refType="w" fact="0.6986"/>
          <dgm:constr type="t" for="ch" forName="text6" refType="h" fact="0.4424"/>
          <dgm:constr type="w" for="ch" forName="text6" refType="w" fact="0.1624"/>
          <dgm:constr type="h" for="ch" forName="text6" refType="h" fact="0.2645"/>
          <dgm:constr type="l" for="ch" forName="imageaccent6" refType="w" fact="0.7007"/>
          <dgm:constr type="t" for="ch" forName="imageaccent6" refType="h" fact="0.7033"/>
          <dgm:constr type="w" for="ch" forName="imageaccent6" refType="w" fact="0.0189"/>
          <dgm:constr type="h" for="ch" forName="imageaccent6" refType="h" fact="0.031"/>
          <dgm:constr type="l" for="ch" forName="textaccent6" refType="w" fact="0.7308"/>
          <dgm:constr type="t" for="ch" forName="textaccent6" refType="h" fact="0.6741"/>
          <dgm:constr type="w" for="ch" forName="textaccent6" refType="w" fact="0.0189"/>
          <dgm:constr type="h" for="ch" forName="textaccent6" refType="h" fact="0.031"/>
          <dgm:constr type="l" for="ch" forName="text7" refType="w" fact="0.2793"/>
          <dgm:constr type="t" for="ch" forName="text7" refType="h" fact="0.5856"/>
          <dgm:constr type="w" for="ch" forName="text7" refType="w" fact="0.1624"/>
          <dgm:constr type="h" for="ch" forName="text7" refType="h" fact="0.2645"/>
          <dgm:constr type="l" for="ch" forName="image7" refType="w" fact="0.1396"/>
          <dgm:constr type="t" for="ch" forName="image7" refType="h" fact="0.7326"/>
          <dgm:constr type="w" for="ch" forName="image7" refType="w" fact="0.1624"/>
          <dgm:constr type="h" for="ch" forName="image7" refType="h" fact="0.2645"/>
          <dgm:constr type="l" for="ch" forName="imageaccent7" refType="w" fact="0.2501"/>
          <dgm:constr type="t" for="ch" forName="imageaccent7" refType="h" fact="0.7363"/>
          <dgm:constr type="w" for="ch" forName="imageaccent7" refType="w" fact="0.0189"/>
          <dgm:constr type="h" for="ch" forName="imageaccent7" refType="h" fact="0.031"/>
          <dgm:constr type="l" for="ch" forName="textaccent7" refType="w" fact="0.284"/>
          <dgm:constr type="t" for="ch" forName="textaccent7" refType="h" fact="0.7028"/>
          <dgm:constr type="w" for="ch" forName="textaccent7" refType="w" fact="0.0189"/>
          <dgm:constr type="h" for="ch" forName="textaccent7" refType="h" fact="0.031"/>
          <dgm:constr type="l" for="ch" forName="image8" refType="w" fact="0.6979"/>
          <dgm:constr type="t" for="ch" forName="image8" refType="h" fact="0.7355"/>
          <dgm:constr type="w" for="ch" forName="image8" refType="w" fact="0.1624"/>
          <dgm:constr type="h" for="ch" forName="image8" refType="h" fact="0.2645"/>
          <dgm:constr type="l" for="ch" forName="text8" refType="w" fact="0.8376"/>
          <dgm:constr type="t" for="ch" forName="text8" refType="h" fact="0.5906"/>
          <dgm:constr type="w" for="ch" forName="text8" refType="w" fact="0.1624"/>
          <dgm:constr type="h" for="ch" forName="text8" refType="h" fact="0.2645"/>
          <dgm:constr type="l" for="ch" forName="imageaccent8" refType="w" fact="0.8397"/>
          <dgm:constr type="t" for="ch" forName="imageaccent8" refType="h" fact="0.8516"/>
          <dgm:constr type="w" for="ch" forName="imageaccent8" refType="w" fact="0.0189"/>
          <dgm:constr type="h" for="ch" forName="imageaccent8" refType="h" fact="0.031"/>
          <dgm:constr type="l" for="ch" forName="textaccent8" refType="w" fact="0.8698"/>
          <dgm:constr type="t" for="ch" forName="textaccent8" refType="h" fact="0.8223"/>
          <dgm:constr type="w" for="ch" forName="textaccent8" refType="w" fact="0.0189"/>
          <dgm:constr type="h" for="ch" forName="textaccent8" refType="h" fact="0.031"/>
        </dgm:constrLst>
      </dgm:if>
      <dgm:if name="Name10" axis="ch" ptType="node" func="cnt" op="equ" val="9">
        <dgm:alg type="composite">
          <dgm:param type="ar" val="1.8986"/>
        </dgm:alg>
        <dgm:constrLst>
          <dgm:constr type="primFontSz" for="des" ptType="node" op="equ" val="65"/>
          <dgm:constr type="l" for="ch" forName="image4" refType="w" fact="0.5585"/>
          <dgm:constr type="t" for="ch" forName="image4" refType="h" fact="0.2952"/>
          <dgm:constr type="w" for="ch" forName="image4" refType="w" fact="0.1623"/>
          <dgm:constr type="h" for="ch" forName="image4" refType="h" fact="0.2645"/>
          <dgm:constr type="l" for="ch" forName="text5" refType="w" fact="0.5585"/>
          <dgm:constr type="t" for="ch" forName="text5" refType="h" fact="0.0028"/>
          <dgm:constr type="w" for="ch" forName="text5" refType="w" fact="0.1623"/>
          <dgm:constr type="h" for="ch" forName="text5" refType="h" fact="0.2645"/>
          <dgm:constr type="l" for="ch" forName="image5" refType="w" fact="0.6982"/>
          <dgm:constr type="t" for="ch" forName="image5" refType="h" fact="0.1504"/>
          <dgm:constr type="w" for="ch" forName="image5" refType="w" fact="0.1623"/>
          <dgm:constr type="h" for="ch" forName="image5" refType="h" fact="0.2645"/>
          <dgm:constr type="l" for="ch" forName="image2" refType="w" fact="0.4189"/>
          <dgm:constr type="t" for="ch" forName="image2" refType="h" fact="0.439"/>
          <dgm:constr type="w" for="ch" forName="image2" refType="w" fact="0.1623"/>
          <dgm:constr type="h" for="ch" forName="image2" refType="h" fact="0.2645"/>
          <dgm:constr type="l" for="ch" forName="text4" refType="w" fact="0.4189"/>
          <dgm:constr type="t" for="ch" forName="text4" refType="h" fact="0.1465"/>
          <dgm:constr type="w" for="ch" forName="text4" refType="w" fact="0.1623"/>
          <dgm:constr type="h" for="ch" forName="text4" refType="h" fact="0.2645"/>
          <dgm:constr type="l" for="ch" forName="text2" refType="w" fact="0.2793"/>
          <dgm:constr type="t" for="ch" forName="text2" refType="h" fact="0.2925"/>
          <dgm:constr type="w" for="ch" forName="text2" refType="w" fact="0.1623"/>
          <dgm:constr type="h" for="ch" forName="text2" refType="h" fact="0.2645"/>
          <dgm:constr type="l" for="ch" forName="image3" refType="w" fact="0.2793"/>
          <dgm:constr type="t" for="ch" forName="image3" refType="h" fact="0"/>
          <dgm:constr type="w" for="ch" forName="image3" refType="w" fact="0.1623"/>
          <dgm:constr type="h" for="ch" forName="image3" refType="h" fact="0.2645"/>
          <dgm:constr type="l" for="ch" forName="text1" refType="w" fact="0.1396"/>
          <dgm:constr type="t" for="ch" forName="text1" refType="h" fact="0.4395"/>
          <dgm:constr type="w" for="ch" forName="text1" refType="w" fact="0.1623"/>
          <dgm:constr type="h" for="ch" forName="text1" refType="h" fact="0.2645"/>
          <dgm:constr type="l" for="ch" forName="text3" refType="w" fact="0.1396"/>
          <dgm:constr type="t" for="ch" forName="text3" refType="h" fact="0.1471"/>
          <dgm:constr type="w" for="ch" forName="text3" refType="w" fact="0.1623"/>
          <dgm:constr type="h" for="ch" forName="text3" refType="h" fact="0.2645"/>
          <dgm:constr type="l" for="ch" forName="textaccent1" refType="w" fact="0.1435"/>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3"/>
          <dgm:constr type="h" for="ch" forName="image1" refType="h" fact="0.2645"/>
          <dgm:constr type="l" for="ch" forName="imageaccent1" refType="w" fact="0.1111"/>
          <dgm:constr type="t" for="ch" forName="imageaccent1" refType="h" fact="0.5227"/>
          <dgm:constr type="w" for="ch" forName="imageaccent1" refType="w" fact="0.0189"/>
          <dgm:constr type="h" for="ch" forName="imageaccent1" refType="h" fact="0.031"/>
          <dgm:constr type="l" for="ch" forName="textaccent2" refType="w" fact="0.391"/>
          <dgm:constr type="t" for="ch" forName="textaccent2" refType="h" fact="0.5213"/>
          <dgm:constr type="w" for="ch" forName="textaccent2" refType="w" fact="0.0189"/>
          <dgm:constr type="h" for="ch" forName="textaccent2" refType="h" fact="0.031"/>
          <dgm:constr type="l" for="ch" forName="imageaccent2" refType="w" fact="0.4228"/>
          <dgm:constr type="t" for="ch" forName="imageaccent2" refType="h" fact="0.5567"/>
          <dgm:constr type="w" for="ch" forName="imageaccent2" refType="w" fact="0.0189"/>
          <dgm:constr type="h" for="ch" forName="imageaccent2" refType="h" fact="0.031"/>
          <dgm:constr type="l" for="ch" forName="textaccent3" refType="w" fact="0.2501"/>
          <dgm:constr type="t" for="ch" forName="textaccent3" refType="h" fact="0.1507"/>
          <dgm:constr type="w" for="ch" forName="textaccent3" refType="w" fact="0.0189"/>
          <dgm:constr type="h" for="ch" forName="textaccent3" refType="h" fact="0.031"/>
          <dgm:constr type="l" for="ch" forName="imageaccent3" refType="w" fact="0.2839"/>
          <dgm:constr type="t" for="ch" forName="imageaccent3" refType="h" fact="0.1172"/>
          <dgm:constr type="w" for="ch" forName="imageaccent3" refType="w" fact="0.0189"/>
          <dgm:constr type="h" for="ch" forName="imageaccent3" refType="h" fact="0.031"/>
          <dgm:constr type="l" for="ch" forName="textaccent4" refType="w" fact="0.5593"/>
          <dgm:constr type="t" for="ch" forName="textaccent4" refType="h" fact="0.2637"/>
          <dgm:constr type="w" for="ch" forName="textaccent4" refType="w" fact="0.0189"/>
          <dgm:constr type="h" for="ch" forName="textaccent4" refType="h" fact="0.031"/>
          <dgm:constr type="l" for="ch" forName="imageaccent4" refType="w" fact="0.5901"/>
          <dgm:constr type="t" for="ch" forName="imageaccent4" refType="h" fact="0.3"/>
          <dgm:constr type="w" for="ch" forName="imageaccent4" refType="w" fact="0.0189"/>
          <dgm:constr type="h" for="ch" forName="imageaccent4" refType="h" fact="0.031"/>
          <dgm:constr type="l" for="ch" forName="textaccent5" refType="w" fact="0.6989"/>
          <dgm:constr type="t" for="ch" forName="textaccent5" refType="h" fact="0.1214"/>
          <dgm:constr type="w" for="ch" forName="textaccent5" refType="w" fact="0.0189"/>
          <dgm:constr type="h" for="ch" forName="textaccent5" refType="h" fact="0.031"/>
          <dgm:constr type="l" for="ch" forName="imageaccent5" refType="w" fact="0.7305"/>
          <dgm:constr type="t" for="ch" forName="imageaccent5" refType="h" fact="0.1563"/>
          <dgm:constr type="w" for="ch" forName="imageaccent5" refType="w" fact="0.0189"/>
          <dgm:constr type="h" for="ch" forName="imageaccent5" refType="h" fact="0.031"/>
          <dgm:constr type="l" for="ch" forName="image6" refType="w" fact="0.5585"/>
          <dgm:constr type="t" for="ch" forName="image6" refType="h" fact="0.5872"/>
          <dgm:constr type="w" for="ch" forName="image6" refType="w" fact="0.1623"/>
          <dgm:constr type="h" for="ch" forName="image6" refType="h" fact="0.2645"/>
          <dgm:constr type="l" for="ch" forName="text6" refType="w" fact="0.6982"/>
          <dgm:constr type="t" for="ch" forName="text6" refType="h" fact="0.4424"/>
          <dgm:constr type="w" for="ch" forName="text6" refType="w" fact="0.1623"/>
          <dgm:constr type="h" for="ch" forName="text6" refType="h" fact="0.2645"/>
          <dgm:constr type="l" for="ch" forName="imageaccent6" refType="w" fact="0.7002"/>
          <dgm:constr type="t" for="ch" forName="imageaccent6" refType="h" fact="0.7033"/>
          <dgm:constr type="w" for="ch" forName="imageaccent6" refType="w" fact="0.0189"/>
          <dgm:constr type="h" for="ch" forName="imageaccent6" refType="h" fact="0.031"/>
          <dgm:constr type="l" for="ch" forName="textaccent6" refType="w" fact="0.7303"/>
          <dgm:constr type="t" for="ch" forName="textaccent6" refType="h" fact="0.6741"/>
          <dgm:constr type="w" for="ch" forName="textaccent6" refType="w" fact="0.0189"/>
          <dgm:constr type="h" for="ch" forName="textaccent6" refType="h" fact="0.031"/>
          <dgm:constr type="l" for="ch" forName="text7" refType="w" fact="0.2792"/>
          <dgm:constr type="t" for="ch" forName="text7" refType="h" fact="0.5856"/>
          <dgm:constr type="w" for="ch" forName="text7" refType="w" fact="0.1623"/>
          <dgm:constr type="h" for="ch" forName="text7" refType="h" fact="0.2645"/>
          <dgm:constr type="l" for="ch" forName="image7" refType="w" fact="0.1395"/>
          <dgm:constr type="t" for="ch" forName="image7" refType="h" fact="0.7326"/>
          <dgm:constr type="w" for="ch" forName="image7" refType="w" fact="0.1623"/>
          <dgm:constr type="h" for="ch" forName="image7" refType="h" fact="0.2645"/>
          <dgm:constr type="l" for="ch" forName="imageaccent7" refType="w" fact="0.25"/>
          <dgm:constr type="t" for="ch" forName="imageaccent7" refType="h" fact="0.7363"/>
          <dgm:constr type="w" for="ch" forName="imageaccent7" refType="w" fact="0.0189"/>
          <dgm:constr type="h" for="ch" forName="imageaccent7" refType="h" fact="0.031"/>
          <dgm:constr type="l" for="ch" forName="textaccent7" refType="w" fact="0.2838"/>
          <dgm:constr type="t" for="ch" forName="textaccent7" refType="h" fact="0.7028"/>
          <dgm:constr type="w" for="ch" forName="textaccent7" refType="w" fact="0.0189"/>
          <dgm:constr type="h" for="ch" forName="textaccent7" refType="h" fact="0.031"/>
          <dgm:constr type="l" for="ch" forName="image8" refType="w" fact="0.6975"/>
          <dgm:constr type="t" for="ch" forName="image8" refType="h" fact="0.7355"/>
          <dgm:constr type="w" for="ch" forName="image8" refType="w" fact="0.1623"/>
          <dgm:constr type="h" for="ch" forName="image8" refType="h" fact="0.2645"/>
          <dgm:constr type="l" for="ch" forName="text8" refType="w" fact="0.8371"/>
          <dgm:constr type="t" for="ch" forName="text8" refType="h" fact="0.5906"/>
          <dgm:constr type="w" for="ch" forName="text8" refType="w" fact="0.1623"/>
          <dgm:constr type="h" for="ch" forName="text8" refType="h" fact="0.2645"/>
          <dgm:constr type="l" for="ch" forName="imageaccent8" refType="w" fact="0.8392"/>
          <dgm:constr type="t" for="ch" forName="imageaccent8" refType="h" fact="0.8516"/>
          <dgm:constr type="w" for="ch" forName="imageaccent8" refType="w" fact="0.0189"/>
          <dgm:constr type="h" for="ch" forName="imageaccent8" refType="h" fact="0.031"/>
          <dgm:constr type="l" for="ch" forName="textaccent8" refType="w" fact="0.8693"/>
          <dgm:constr type="t" for="ch" forName="textaccent8" refType="h" fact="0.8223"/>
          <dgm:constr type="w" for="ch" forName="textaccent8" refType="w" fact="0.0189"/>
          <dgm:constr type="h" for="ch" forName="textaccent8" refType="h" fact="0.031"/>
          <dgm:constr type="l" for="ch" forName="text9" refType="w" fact="0.8377"/>
          <dgm:constr type="t" for="ch" forName="text9" refType="h" fact="0.0057"/>
          <dgm:constr type="w" for="ch" forName="text9" refType="w" fact="0.1623"/>
          <dgm:constr type="h" for="ch" forName="text9" refType="h" fact="0.2645"/>
          <dgm:constr type="l" for="ch" forName="textaccent9" refType="w" fact="0.95"/>
          <dgm:constr type="t" for="ch" forName="textaccent9" refType="h" fact="0.2383"/>
          <dgm:constr type="w" for="ch" forName="textaccent9" refType="w" fact="0.0189"/>
          <dgm:constr type="h" for="ch" forName="textaccent9" refType="h" fact="0.031"/>
          <dgm:constr type="l" for="ch" forName="image9" refType="w" fact="0.8377"/>
          <dgm:constr type="t" for="ch" forName="image9" refType="h" fact="0.2977"/>
          <dgm:constr type="w" for="ch" forName="image9" refType="w" fact="0.1623"/>
          <dgm:constr type="h" for="ch" forName="image9" refType="h" fact="0.2645"/>
          <dgm:constr type="l" for="ch" forName="imageaccent9" refType="w" fact="0.95"/>
          <dgm:constr type="t" for="ch" forName="imageaccent9" refType="h" fact="0.2993"/>
          <dgm:constr type="w" for="ch" forName="imageaccent9" refType="w" fact="0.0189"/>
          <dgm:constr type="h" for="ch" forName="imageaccent9" refType="h" fact="0.031"/>
        </dgm:constrLst>
      </dgm:if>
      <dgm:if name="Name11" axis="ch" ptType="node" func="cnt" op="equ" val="10">
        <dgm:alg type="composite">
          <dgm:param type="ar" val="1.6608"/>
        </dgm:alg>
        <dgm:constrLst>
          <dgm:constr type="primFontSz" for="des" ptType="node" op="equ" val="65"/>
          <dgm:constr type="l" for="ch" forName="image4" refType="w" fact="0.5585"/>
          <dgm:constr type="t" for="ch" forName="image4" refType="h" fact="0.2583"/>
          <dgm:constr type="w" for="ch" forName="image4" refType="w" fact="0.1623"/>
          <dgm:constr type="h" for="ch" forName="image4" refType="h" fact="0.2314"/>
          <dgm:constr type="l" for="ch" forName="text5" refType="w" fact="0.5585"/>
          <dgm:constr type="t" for="ch" forName="text5" refType="h" fact="0.0024"/>
          <dgm:constr type="w" for="ch" forName="text5" refType="w" fact="0.1623"/>
          <dgm:constr type="h" for="ch" forName="text5" refType="h" fact="0.2314"/>
          <dgm:constr type="l" for="ch" forName="image5" refType="w" fact="0.6982"/>
          <dgm:constr type="t" for="ch" forName="image5" refType="h" fact="0.1316"/>
          <dgm:constr type="w" for="ch" forName="image5" refType="w" fact="0.1623"/>
          <dgm:constr type="h" for="ch" forName="image5" refType="h" fact="0.2314"/>
          <dgm:constr type="l" for="ch" forName="image2" refType="w" fact="0.4189"/>
          <dgm:constr type="t" for="ch" forName="image2" refType="h" fact="0.384"/>
          <dgm:constr type="w" for="ch" forName="image2" refType="w" fact="0.1623"/>
          <dgm:constr type="h" for="ch" forName="image2" refType="h" fact="0.2314"/>
          <dgm:constr type="l" for="ch" forName="text4" refType="w" fact="0.4189"/>
          <dgm:constr type="t" for="ch" forName="text4" refType="h" fact="0.1282"/>
          <dgm:constr type="w" for="ch" forName="text4" refType="w" fact="0.1623"/>
          <dgm:constr type="h" for="ch" forName="text4" refType="h" fact="0.2314"/>
          <dgm:constr type="l" for="ch" forName="text2" refType="w" fact="0.2793"/>
          <dgm:constr type="t" for="ch" forName="text2" refType="h" fact="0.2558"/>
          <dgm:constr type="w" for="ch" forName="text2" refType="w" fact="0.1623"/>
          <dgm:constr type="h" for="ch" forName="text2" refType="h" fact="0.2314"/>
          <dgm:constr type="l" for="ch" forName="image3" refType="w" fact="0.2793"/>
          <dgm:constr type="t" for="ch" forName="image3" refType="h" fact="0"/>
          <dgm:constr type="w" for="ch" forName="image3" refType="w" fact="0.1623"/>
          <dgm:constr type="h" for="ch" forName="image3" refType="h" fact="0.2314"/>
          <dgm:constr type="l" for="ch" forName="text1" refType="w" fact="0.1396"/>
          <dgm:constr type="t" for="ch" forName="text1" refType="h" fact="0.3845"/>
          <dgm:constr type="w" for="ch" forName="text1" refType="w" fact="0.1623"/>
          <dgm:constr type="h" for="ch" forName="text1" refType="h" fact="0.2314"/>
          <dgm:constr type="l" for="ch" forName="text3" refType="w" fact="0.1396"/>
          <dgm:constr type="t" for="ch" forName="text3" refType="h" fact="0.1286"/>
          <dgm:constr type="w" for="ch" forName="text3" refType="w" fact="0.1623"/>
          <dgm:constr type="h" for="ch" forName="text3" refType="h" fact="0.2314"/>
          <dgm:constr type="l" for="ch" forName="textaccent1" refType="w" fact="0.1435"/>
          <dgm:constr type="t" for="ch" forName="textaccent1" refType="h" fact="0.488"/>
          <dgm:constr type="w" for="ch" forName="textaccent1" refType="w" fact="0.0189"/>
          <dgm:constr type="h" for="ch" forName="textaccent1" refType="h" fact="0.0271"/>
          <dgm:constr type="l" for="ch" forName="image1" refType="w" fact="0"/>
          <dgm:constr type="t" for="ch" forName="image1" refType="h" fact="0.2566"/>
          <dgm:constr type="w" for="ch" forName="image1" refType="w" fact="0.1623"/>
          <dgm:constr type="h" for="ch" forName="image1" refType="h" fact="0.2314"/>
          <dgm:constr type="l" for="ch" forName="imageaccent1" refType="w" fact="0.1111"/>
          <dgm:constr type="t" for="ch" forName="imageaccent1" refType="h" fact="0.4572"/>
          <dgm:constr type="w" for="ch" forName="imageaccent1" refType="w" fact="0.0189"/>
          <dgm:constr type="h" for="ch" forName="imageaccent1" refType="h" fact="0.0271"/>
          <dgm:constr type="l" for="ch" forName="textaccent2" refType="w" fact="0.391"/>
          <dgm:constr type="t" for="ch" forName="textaccent2" refType="h" fact="0.456"/>
          <dgm:constr type="w" for="ch" forName="textaccent2" refType="w" fact="0.0189"/>
          <dgm:constr type="h" for="ch" forName="textaccent2" refType="h" fact="0.0271"/>
          <dgm:constr type="l" for="ch" forName="imageaccent2" refType="w" fact="0.4228"/>
          <dgm:constr type="t" for="ch" forName="imageaccent2" refType="h" fact="0.487"/>
          <dgm:constr type="w" for="ch" forName="imageaccent2" refType="w" fact="0.0189"/>
          <dgm:constr type="h" for="ch" forName="imageaccent2" refType="h" fact="0.0271"/>
          <dgm:constr type="l" for="ch" forName="textaccent3" refType="w" fact="0.2501"/>
          <dgm:constr type="t" for="ch" forName="textaccent3" refType="h" fact="0.1318"/>
          <dgm:constr type="w" for="ch" forName="textaccent3" refType="w" fact="0.0189"/>
          <dgm:constr type="h" for="ch" forName="textaccent3" refType="h" fact="0.0271"/>
          <dgm:constr type="l" for="ch" forName="imageaccent3" refType="w" fact="0.2839"/>
          <dgm:constr type="t" for="ch" forName="imageaccent3" refType="h" fact="0.1025"/>
          <dgm:constr type="w" for="ch" forName="imageaccent3" refType="w" fact="0.0189"/>
          <dgm:constr type="h" for="ch" forName="imageaccent3" refType="h" fact="0.0271"/>
          <dgm:constr type="l" for="ch" forName="textaccent4" refType="w" fact="0.5593"/>
          <dgm:constr type="t" for="ch" forName="textaccent4" refType="h" fact="0.2307"/>
          <dgm:constr type="w" for="ch" forName="textaccent4" refType="w" fact="0.0189"/>
          <dgm:constr type="h" for="ch" forName="textaccent4" refType="h" fact="0.0271"/>
          <dgm:constr type="l" for="ch" forName="imageaccent4" refType="w" fact="0.5901"/>
          <dgm:constr type="t" for="ch" forName="imageaccent4" refType="h" fact="0.2624"/>
          <dgm:constr type="w" for="ch" forName="imageaccent4" refType="w" fact="0.0189"/>
          <dgm:constr type="h" for="ch" forName="imageaccent4" refType="h" fact="0.0271"/>
          <dgm:constr type="l" for="ch" forName="textaccent5" refType="w" fact="0.6989"/>
          <dgm:constr type="t" for="ch" forName="textaccent5" refType="h" fact="0.1062"/>
          <dgm:constr type="w" for="ch" forName="textaccent5" refType="w" fact="0.0189"/>
          <dgm:constr type="h" for="ch" forName="textaccent5" refType="h" fact="0.0271"/>
          <dgm:constr type="l" for="ch" forName="imageaccent5" refType="w" fact="0.7305"/>
          <dgm:constr type="t" for="ch" forName="imageaccent5" refType="h" fact="0.1367"/>
          <dgm:constr type="w" for="ch" forName="imageaccent5" refType="w" fact="0.0189"/>
          <dgm:constr type="h" for="ch" forName="imageaccent5" refType="h" fact="0.0271"/>
          <dgm:constr type="l" for="ch" forName="image6" refType="w" fact="0.5585"/>
          <dgm:constr type="t" for="ch" forName="image6" refType="h" fact="0.5137"/>
          <dgm:constr type="w" for="ch" forName="image6" refType="w" fact="0.1623"/>
          <dgm:constr type="h" for="ch" forName="image6" refType="h" fact="0.2314"/>
          <dgm:constr type="l" for="ch" forName="text6" refType="w" fact="0.6982"/>
          <dgm:constr type="t" for="ch" forName="text6" refType="h" fact="0.387"/>
          <dgm:constr type="w" for="ch" forName="text6" refType="w" fact="0.1623"/>
          <dgm:constr type="h" for="ch" forName="text6" refType="h" fact="0.2314"/>
          <dgm:constr type="l" for="ch" forName="imageaccent6" refType="w" fact="0.7002"/>
          <dgm:constr type="t" for="ch" forName="imageaccent6" refType="h" fact="0.6152"/>
          <dgm:constr type="w" for="ch" forName="imageaccent6" refType="w" fact="0.0189"/>
          <dgm:constr type="h" for="ch" forName="imageaccent6" refType="h" fact="0.0271"/>
          <dgm:constr type="l" for="ch" forName="textaccent6" refType="w" fact="0.7303"/>
          <dgm:constr type="t" for="ch" forName="textaccent6" refType="h" fact="0.5897"/>
          <dgm:constr type="w" for="ch" forName="textaccent6" refType="w" fact="0.0189"/>
          <dgm:constr type="h" for="ch" forName="textaccent6" refType="h" fact="0.0271"/>
          <dgm:constr type="l" for="ch" forName="text7" refType="w" fact="0.2792"/>
          <dgm:constr type="t" for="ch" forName="text7" refType="h" fact="0.5122"/>
          <dgm:constr type="w" for="ch" forName="text7" refType="w" fact="0.1623"/>
          <dgm:constr type="h" for="ch" forName="text7" refType="h" fact="0.2314"/>
          <dgm:constr type="l" for="ch" forName="image7" refType="w" fact="0.1395"/>
          <dgm:constr type="t" for="ch" forName="image7" refType="h" fact="0.6409"/>
          <dgm:constr type="w" for="ch" forName="image7" refType="w" fact="0.1623"/>
          <dgm:constr type="h" for="ch" forName="image7" refType="h" fact="0.2314"/>
          <dgm:constr type="l" for="ch" forName="imageaccent7" refType="w" fact="0.25"/>
          <dgm:constr type="t" for="ch" forName="imageaccent7" refType="h" fact="0.6441"/>
          <dgm:constr type="w" for="ch" forName="imageaccent7" refType="w" fact="0.0189"/>
          <dgm:constr type="h" for="ch" forName="imageaccent7" refType="h" fact="0.0271"/>
          <dgm:constr type="l" for="ch" forName="textaccent7" refType="w" fact="0.2838"/>
          <dgm:constr type="t" for="ch" forName="textaccent7" refType="h" fact="0.6148"/>
          <dgm:constr type="w" for="ch" forName="textaccent7" refType="w" fact="0.0189"/>
          <dgm:constr type="h" for="ch" forName="textaccent7" refType="h" fact="0.0271"/>
          <dgm:constr type="l" for="ch" forName="image8" refType="w" fact="0.6975"/>
          <dgm:constr type="t" for="ch" forName="image8" refType="h" fact="0.6433"/>
          <dgm:constr type="w" for="ch" forName="image8" refType="w" fact="0.1623"/>
          <dgm:constr type="h" for="ch" forName="image8" refType="h" fact="0.2314"/>
          <dgm:constr type="l" for="ch" forName="text8" refType="w" fact="0.8371"/>
          <dgm:constr type="t" for="ch" forName="text8" refType="h" fact="0.5167"/>
          <dgm:constr type="w" for="ch" forName="text8" refType="w" fact="0.1623"/>
          <dgm:constr type="h" for="ch" forName="text8" refType="h" fact="0.2314"/>
          <dgm:constr type="l" for="ch" forName="imageaccent8" refType="w" fact="0.8392"/>
          <dgm:constr type="t" for="ch" forName="imageaccent8" refType="h" fact="0.7449"/>
          <dgm:constr type="w" for="ch" forName="imageaccent8" refType="w" fact="0.0189"/>
          <dgm:constr type="h" for="ch" forName="imageaccent8" refType="h" fact="0.0271"/>
          <dgm:constr type="l" for="ch" forName="textaccent8" refType="w" fact="0.8693"/>
          <dgm:constr type="t" for="ch" forName="textaccent8" refType="h" fact="0.7194"/>
          <dgm:constr type="w" for="ch" forName="textaccent8" refType="w" fact="0.0189"/>
          <dgm:constr type="h" for="ch" forName="textaccent8" refType="h" fact="0.0271"/>
          <dgm:constr type="l" for="ch" forName="text9" refType="w" fact="0.8377"/>
          <dgm:constr type="t" for="ch" forName="text9" refType="h" fact="0.005"/>
          <dgm:constr type="w" for="ch" forName="text9" refType="w" fact="0.1623"/>
          <dgm:constr type="h" for="ch" forName="text9" refType="h" fact="0.2314"/>
          <dgm:constr type="l" for="ch" forName="textaccent9" refType="w" fact="0.95"/>
          <dgm:constr type="t" for="ch" forName="textaccent9" refType="h" fact="0.2084"/>
          <dgm:constr type="w" for="ch" forName="textaccent9" refType="w" fact="0.0189"/>
          <dgm:constr type="h" for="ch" forName="textaccent9" refType="h" fact="0.0271"/>
          <dgm:constr type="l" for="ch" forName="image9" refType="w" fact="0.8377"/>
          <dgm:constr type="t" for="ch" forName="image9" refType="h" fact="0.2604"/>
          <dgm:constr type="w" for="ch" forName="image9" refType="w" fact="0.1623"/>
          <dgm:constr type="h" for="ch" forName="image9" refType="h" fact="0.2314"/>
          <dgm:constr type="l" for="ch" forName="imageaccent9" refType="w" fact="0.95"/>
          <dgm:constr type="t" for="ch" forName="imageaccent9" refType="h" fact="0.2618"/>
          <dgm:constr type="w" for="ch" forName="imageaccent9" refType="w" fact="0.0189"/>
          <dgm:constr type="h" for="ch" forName="imageaccent9" refType="h" fact="0.0271"/>
          <dgm:constr type="l" for="ch" forName="image10" refType="w" fact="0.2786"/>
          <dgm:constr type="t" for="ch" forName="image10" refType="h" fact="0.7686"/>
          <dgm:constr type="w" for="ch" forName="image10" refType="w" fact="0.1623"/>
          <dgm:constr type="h" for="ch" forName="image10" refType="h" fact="0.2314"/>
          <dgm:constr type="l" for="ch" forName="text10" refType="w" fact="0.4183"/>
          <dgm:constr type="t" for="ch" forName="text10" refType="h" fact="0.6419"/>
          <dgm:constr type="w" for="ch" forName="text10" refType="w" fact="0.1623"/>
          <dgm:constr type="h" for="ch" forName="text10" refType="h" fact="0.2314"/>
          <dgm:constr type="l" for="ch" forName="imageaccent10" refType="w" fact="0.4203"/>
          <dgm:constr type="t" for="ch" forName="imageaccent10" refType="h" fact="0.8701"/>
          <dgm:constr type="w" for="ch" forName="imageaccent10" refType="w" fact="0.0189"/>
          <dgm:constr type="h" for="ch" forName="imageaccent10" refType="h" fact="0.0271"/>
          <dgm:constr type="l" for="ch" forName="textaccent10" refType="w" fact="0.4504"/>
          <dgm:constr type="t" for="ch" forName="textaccent10" refType="h" fact="0.8446"/>
          <dgm:constr type="w" for="ch" forName="textaccent10" refType="w" fact="0.0189"/>
          <dgm:constr type="h" for="ch" forName="textaccent10" refType="h" fact="0.0271"/>
        </dgm:constrLst>
      </dgm:if>
      <dgm:if name="Name12" axis="ch" ptType="node" func="cnt" op="equ" val="11">
        <dgm:alg type="composite">
          <dgm:param type="ar" val="1.4704"/>
        </dgm:alg>
        <dgm:constrLst>
          <dgm:constr type="primFontSz" for="des" ptType="node" op="equ" val="65"/>
          <dgm:constr type="l" for="ch" forName="image4" refType="w" fact="0.5585"/>
          <dgm:constr type="t" for="ch" forName="image4" refType="h" fact="0.2287"/>
          <dgm:constr type="w" for="ch" forName="image4" refType="w" fact="0.1623"/>
          <dgm:constr type="h" for="ch" forName="image4" refType="h" fact="0.2049"/>
          <dgm:constr type="l" for="ch" forName="text5" refType="w" fact="0.5585"/>
          <dgm:constr type="t" for="ch" forName="text5" refType="h" fact="0.0022"/>
          <dgm:constr type="w" for="ch" forName="text5" refType="w" fact="0.1623"/>
          <dgm:constr type="h" for="ch" forName="text5" refType="h" fact="0.2049"/>
          <dgm:constr type="l" for="ch" forName="image5" refType="w" fact="0.6982"/>
          <dgm:constr type="t" for="ch" forName="image5" refType="h" fact="0.1165"/>
          <dgm:constr type="w" for="ch" forName="image5" refType="w" fact="0.1623"/>
          <dgm:constr type="h" for="ch" forName="image5" refType="h" fact="0.2049"/>
          <dgm:constr type="l" for="ch" forName="image2" refType="w" fact="0.4189"/>
          <dgm:constr type="t" for="ch" forName="image2" refType="h" fact="0.34"/>
          <dgm:constr type="w" for="ch" forName="image2" refType="w" fact="0.1623"/>
          <dgm:constr type="h" for="ch" forName="image2" refType="h" fact="0.2049"/>
          <dgm:constr type="l" for="ch" forName="text4" refType="w" fact="0.4189"/>
          <dgm:constr type="t" for="ch" forName="text4" refType="h" fact="0.1135"/>
          <dgm:constr type="w" for="ch" forName="text4" refType="w" fact="0.1623"/>
          <dgm:constr type="h" for="ch" forName="text4" refType="h" fact="0.2049"/>
          <dgm:constr type="l" for="ch" forName="text2" refType="w" fact="0.2793"/>
          <dgm:constr type="t" for="ch" forName="text2" refType="h" fact="0.2265"/>
          <dgm:constr type="w" for="ch" forName="text2" refType="w" fact="0.1623"/>
          <dgm:constr type="h" for="ch" forName="text2" refType="h" fact="0.2049"/>
          <dgm:constr type="l" for="ch" forName="image3" refType="w" fact="0.2793"/>
          <dgm:constr type="t" for="ch" forName="image3" refType="h" fact="0"/>
          <dgm:constr type="w" for="ch" forName="image3" refType="w" fact="0.1623"/>
          <dgm:constr type="h" for="ch" forName="image3" refType="h" fact="0.2049"/>
          <dgm:constr type="l" for="ch" forName="text1" refType="w" fact="0.1396"/>
          <dgm:constr type="t" for="ch" forName="text1" refType="h" fact="0.3404"/>
          <dgm:constr type="w" for="ch" forName="text1" refType="w" fact="0.1623"/>
          <dgm:constr type="h" for="ch" forName="text1" refType="h" fact="0.2049"/>
          <dgm:constr type="l" for="ch" forName="text3" refType="w" fact="0.1396"/>
          <dgm:constr type="t" for="ch" forName="text3" refType="h" fact="0.1139"/>
          <dgm:constr type="w" for="ch" forName="text3" refType="w" fact="0.1623"/>
          <dgm:constr type="h" for="ch" forName="text3" refType="h" fact="0.2049"/>
          <dgm:constr type="l" for="ch" forName="textaccent1" refType="w" fact="0.1435"/>
          <dgm:constr type="t" for="ch" forName="textaccent1" refType="h" fact="0.432"/>
          <dgm:constr type="w" for="ch" forName="textaccent1" refType="w" fact="0.0189"/>
          <dgm:constr type="h" for="ch" forName="textaccent1" refType="h" fact="0.024"/>
          <dgm:constr type="l" for="ch" forName="image1" refType="w" fact="0"/>
          <dgm:constr type="t" for="ch" forName="image1" refType="h" fact="0.2272"/>
          <dgm:constr type="w" for="ch" forName="image1" refType="w" fact="0.1623"/>
          <dgm:constr type="h" for="ch" forName="image1" refType="h" fact="0.2049"/>
          <dgm:constr type="l" for="ch" forName="imageaccent1" refType="w" fact="0.1111"/>
          <dgm:constr type="t" for="ch" forName="imageaccent1" refType="h" fact="0.4048"/>
          <dgm:constr type="w" for="ch" forName="imageaccent1" refType="w" fact="0.0189"/>
          <dgm:constr type="h" for="ch" forName="imageaccent1" refType="h" fact="0.024"/>
          <dgm:constr type="l" for="ch" forName="textaccent2" refType="w" fact="0.391"/>
          <dgm:constr type="t" for="ch" forName="textaccent2" refType="h" fact="0.4038"/>
          <dgm:constr type="w" for="ch" forName="textaccent2" refType="w" fact="0.0189"/>
          <dgm:constr type="h" for="ch" forName="textaccent2" refType="h" fact="0.024"/>
          <dgm:constr type="l" for="ch" forName="imageaccent2" refType="w" fact="0.4228"/>
          <dgm:constr type="t" for="ch" forName="imageaccent2" refType="h" fact="0.4312"/>
          <dgm:constr type="w" for="ch" forName="imageaccent2" refType="w" fact="0.0189"/>
          <dgm:constr type="h" for="ch" forName="imageaccent2" refType="h" fact="0.024"/>
          <dgm:constr type="l" for="ch" forName="textaccent3" refType="w" fact="0.2501"/>
          <dgm:constr type="t" for="ch" forName="textaccent3" refType="h" fact="0.1167"/>
          <dgm:constr type="w" for="ch" forName="textaccent3" refType="w" fact="0.0189"/>
          <dgm:constr type="h" for="ch" forName="textaccent3" refType="h" fact="0.024"/>
          <dgm:constr type="l" for="ch" forName="imageaccent3" refType="w" fact="0.2839"/>
          <dgm:constr type="t" for="ch" forName="imageaccent3" refType="h" fact="0.0908"/>
          <dgm:constr type="w" for="ch" forName="imageaccent3" refType="w" fact="0.0189"/>
          <dgm:constr type="h" for="ch" forName="imageaccent3" refType="h" fact="0.024"/>
          <dgm:constr type="l" for="ch" forName="textaccent4" refType="w" fact="0.5593"/>
          <dgm:constr type="t" for="ch" forName="textaccent4" refType="h" fact="0.2042"/>
          <dgm:constr type="w" for="ch" forName="textaccent4" refType="w" fact="0.0189"/>
          <dgm:constr type="h" for="ch" forName="textaccent4" refType="h" fact="0.024"/>
          <dgm:constr type="l" for="ch" forName="imageaccent4" refType="w" fact="0.5901"/>
          <dgm:constr type="t" for="ch" forName="imageaccent4" refType="h" fact="0.2323"/>
          <dgm:constr type="w" for="ch" forName="imageaccent4" refType="w" fact="0.0189"/>
          <dgm:constr type="h" for="ch" forName="imageaccent4" refType="h" fact="0.024"/>
          <dgm:constr type="l" for="ch" forName="textaccent5" refType="w" fact="0.6989"/>
          <dgm:constr type="t" for="ch" forName="textaccent5" refType="h" fact="0.094"/>
          <dgm:constr type="w" for="ch" forName="textaccent5" refType="w" fact="0.0189"/>
          <dgm:constr type="h" for="ch" forName="textaccent5" refType="h" fact="0.024"/>
          <dgm:constr type="l" for="ch" forName="imageaccent5" refType="w" fact="0.7305"/>
          <dgm:constr type="t" for="ch" forName="imageaccent5" refType="h" fact="0.121"/>
          <dgm:constr type="w" for="ch" forName="imageaccent5" refType="w" fact="0.0189"/>
          <dgm:constr type="h" for="ch" forName="imageaccent5" refType="h" fact="0.024"/>
          <dgm:constr type="l" for="ch" forName="image6" refType="w" fact="0.5585"/>
          <dgm:constr type="t" for="ch" forName="image6" refType="h" fact="0.4548"/>
          <dgm:constr type="w" for="ch" forName="image6" refType="w" fact="0.1623"/>
          <dgm:constr type="h" for="ch" forName="image6" refType="h" fact="0.2049"/>
          <dgm:constr type="l" for="ch" forName="text6" refType="w" fact="0.6982"/>
          <dgm:constr type="t" for="ch" forName="text6" refType="h" fact="0.3426"/>
          <dgm:constr type="w" for="ch" forName="text6" refType="w" fact="0.1623"/>
          <dgm:constr type="h" for="ch" forName="text6" refType="h" fact="0.2049"/>
          <dgm:constr type="l" for="ch" forName="imageaccent6" refType="w" fact="0.7002"/>
          <dgm:constr type="t" for="ch" forName="imageaccent6" refType="h" fact="0.5447"/>
          <dgm:constr type="w" for="ch" forName="imageaccent6" refType="w" fact="0.0189"/>
          <dgm:constr type="h" for="ch" forName="imageaccent6" refType="h" fact="0.024"/>
          <dgm:constr type="l" for="ch" forName="textaccent6" refType="w" fact="0.7303"/>
          <dgm:constr type="t" for="ch" forName="textaccent6" refType="h" fact="0.5221"/>
          <dgm:constr type="w" for="ch" forName="textaccent6" refType="w" fact="0.0189"/>
          <dgm:constr type="h" for="ch" forName="textaccent6" refType="h" fact="0.024"/>
          <dgm:constr type="l" for="ch" forName="text7" refType="w" fact="0.2792"/>
          <dgm:constr type="t" for="ch" forName="text7" refType="h" fact="0.4535"/>
          <dgm:constr type="w" for="ch" forName="text7" refType="w" fact="0.1623"/>
          <dgm:constr type="h" for="ch" forName="text7" refType="h" fact="0.2049"/>
          <dgm:constr type="l" for="ch" forName="image7" refType="w" fact="0.1395"/>
          <dgm:constr type="t" for="ch" forName="image7" refType="h" fact="0.5674"/>
          <dgm:constr type="w" for="ch" forName="image7" refType="w" fact="0.1623"/>
          <dgm:constr type="h" for="ch" forName="image7" refType="h" fact="0.2049"/>
          <dgm:constr type="l" for="ch" forName="imageaccent7" refType="w" fact="0.25"/>
          <dgm:constr type="t" for="ch" forName="imageaccent7" refType="h" fact="0.5703"/>
          <dgm:constr type="w" for="ch" forName="imageaccent7" refType="w" fact="0.0189"/>
          <dgm:constr type="h" for="ch" forName="imageaccent7" refType="h" fact="0.024"/>
          <dgm:constr type="l" for="ch" forName="textaccent7" refType="w" fact="0.2838"/>
          <dgm:constr type="t" for="ch" forName="textaccent7" refType="h" fact="0.5443"/>
          <dgm:constr type="w" for="ch" forName="textaccent7" refType="w" fact="0.0189"/>
          <dgm:constr type="h" for="ch" forName="textaccent7" refType="h" fact="0.024"/>
          <dgm:constr type="l" for="ch" forName="image8" refType="w" fact="0.6975"/>
          <dgm:constr type="t" for="ch" forName="image8" refType="h" fact="0.5696"/>
          <dgm:constr type="w" for="ch" forName="image8" refType="w" fact="0.1623"/>
          <dgm:constr type="h" for="ch" forName="image8" refType="h" fact="0.2049"/>
          <dgm:constr type="l" for="ch" forName="text8" refType="w" fact="0.8371"/>
          <dgm:constr type="t" for="ch" forName="text8" refType="h" fact="0.4574"/>
          <dgm:constr type="w" for="ch" forName="text8" refType="w" fact="0.1623"/>
          <dgm:constr type="h" for="ch" forName="text8" refType="h" fact="0.2049"/>
          <dgm:constr type="l" for="ch" forName="imageaccent8" refType="w" fact="0.8392"/>
          <dgm:constr type="t" for="ch" forName="imageaccent8" refType="h" fact="0.6595"/>
          <dgm:constr type="w" for="ch" forName="imageaccent8" refType="w" fact="0.0189"/>
          <dgm:constr type="h" for="ch" forName="imageaccent8" refType="h" fact="0.024"/>
          <dgm:constr type="l" for="ch" forName="textaccent8" refType="w" fact="0.8693"/>
          <dgm:constr type="t" for="ch" forName="textaccent8" refType="h" fact="0.6369"/>
          <dgm:constr type="w" for="ch" forName="textaccent8" refType="w" fact="0.0189"/>
          <dgm:constr type="h" for="ch" forName="textaccent8" refType="h" fact="0.024"/>
          <dgm:constr type="l" for="ch" forName="text9" refType="w" fact="0.8377"/>
          <dgm:constr type="t" for="ch" forName="text9" refType="h" fact="0.0044"/>
          <dgm:constr type="w" for="ch" forName="text9" refType="w" fact="0.1623"/>
          <dgm:constr type="h" for="ch" forName="text9" refType="h" fact="0.2049"/>
          <dgm:constr type="l" for="ch" forName="textaccent9" refType="w" fact="0.95"/>
          <dgm:constr type="t" for="ch" forName="textaccent9" refType="h" fact="0.1846"/>
          <dgm:constr type="w" for="ch" forName="textaccent9" refType="w" fact="0.0189"/>
          <dgm:constr type="h" for="ch" forName="textaccent9" refType="h" fact="0.024"/>
          <dgm:constr type="l" for="ch" forName="image9" refType="w" fact="0.8377"/>
          <dgm:constr type="t" for="ch" forName="image9" refType="h" fact="0.2306"/>
          <dgm:constr type="w" for="ch" forName="image9" refType="w" fact="0.1623"/>
          <dgm:constr type="h" for="ch" forName="image9" refType="h" fact="0.2049"/>
          <dgm:constr type="l" for="ch" forName="imageaccent9" refType="w" fact="0.95"/>
          <dgm:constr type="t" for="ch" forName="imageaccent9" refType="h" fact="0.2318"/>
          <dgm:constr type="w" for="ch" forName="imageaccent9" refType="w" fact="0.0189"/>
          <dgm:constr type="h" for="ch" forName="imageaccent9" refType="h" fact="0.024"/>
          <dgm:constr type="l" for="ch" forName="image10" refType="w" fact="0.2786"/>
          <dgm:constr type="t" for="ch" forName="image10" refType="h" fact="0.6805"/>
          <dgm:constr type="w" for="ch" forName="image10" refType="w" fact="0.1623"/>
          <dgm:constr type="h" for="ch" forName="image10" refType="h" fact="0.2049"/>
          <dgm:constr type="l" for="ch" forName="text10" refType="w" fact="0.4183"/>
          <dgm:constr type="t" for="ch" forName="text10" refType="h" fact="0.5683"/>
          <dgm:constr type="w" for="ch" forName="text10" refType="w" fact="0.1623"/>
          <dgm:constr type="h" for="ch" forName="text10" refType="h" fact="0.2049"/>
          <dgm:constr type="l" for="ch" forName="imageaccent10" refType="w" fact="0.4203"/>
          <dgm:constr type="t" for="ch" forName="imageaccent10" refType="h" fact="0.7704"/>
          <dgm:constr type="w" for="ch" forName="imageaccent10" refType="w" fact="0.0189"/>
          <dgm:constr type="h" for="ch" forName="imageaccent10" refType="h" fact="0.024"/>
          <dgm:constr type="l" for="ch" forName="textaccent10" refType="w" fact="0.4504"/>
          <dgm:constr type="t" for="ch" forName="textaccent10" refType="h" fact="0.7478"/>
          <dgm:constr type="w" for="ch" forName="textaccent10" refType="w" fact="0.0189"/>
          <dgm:constr type="h" for="ch" forName="textaccent10" refType="h" fact="0.024"/>
          <dgm:constr type="l" for="ch" forName="text11" refType="w" fact="0.6971"/>
          <dgm:constr type="t" for="ch" forName="text11" refType="h" fact="0.7951"/>
          <dgm:constr type="w" for="ch" forName="text11" refType="w" fact="0.1623"/>
          <dgm:constr type="h" for="ch" forName="text11" refType="h" fact="0.2049"/>
          <dgm:constr type="l" for="ch" forName="image11" refType="w" fact="0.5575"/>
          <dgm:constr type="t" for="ch" forName="image11" refType="h" fact="0.6816"/>
          <dgm:constr type="w" for="ch" forName="image11" refType="w" fact="0.1623"/>
          <dgm:constr type="h" for="ch" forName="image11" refType="h" fact="0.2049"/>
          <dgm:constr type="l" for="ch" forName="imageaccent11" refType="w" fact="0.6692"/>
          <dgm:constr type="t" for="ch" forName="imageaccent11" refType="h" fact="0.8589"/>
          <dgm:constr type="w" for="ch" forName="imageaccent11" refType="w" fact="0.0189"/>
          <dgm:constr type="h" for="ch" forName="imageaccent11" refType="h" fact="0.024"/>
          <dgm:constr type="l" for="ch" forName="textaccent11" refType="w" fact="0.701"/>
          <dgm:constr type="t" for="ch" forName="textaccent11" refType="h" fact="0.8863"/>
          <dgm:constr type="w" for="ch" forName="textaccent11" refType="w" fact="0.0189"/>
          <dgm:constr type="h" for="ch" forName="textaccent11" refType="h" fact="0.024"/>
        </dgm:constrLst>
      </dgm:if>
      <dgm:else name="Name13">
        <dgm:alg type="composite">
          <dgm:param type="ar" val="1.675"/>
        </dgm:alg>
        <dgm:constrLst>
          <dgm:constr type="primFontSz" for="des" ptType="node" op="equ" val="65"/>
          <dgm:constr type="l" for="ch" forName="image4" refType="w" fact="0.4903"/>
          <dgm:constr type="t" for="ch" forName="image4" refType="h" fact="0.2287"/>
          <dgm:constr type="w" for="ch" forName="image4" refType="w" fact="0.1425"/>
          <dgm:constr type="h" for="ch" forName="image4" refType="h" fact="0.2049"/>
          <dgm:constr type="l" for="ch" forName="text5" refType="w" fact="0.4903"/>
          <dgm:constr type="t" for="ch" forName="text5" refType="h" fact="0.0022"/>
          <dgm:constr type="w" for="ch" forName="text5" refType="w" fact="0.1425"/>
          <dgm:constr type="h" for="ch" forName="text5" refType="h" fact="0.2049"/>
          <dgm:constr type="l" for="ch" forName="image5" refType="w" fact="0.6129"/>
          <dgm:constr type="t" for="ch" forName="image5" refType="h" fact="0.1165"/>
          <dgm:constr type="w" for="ch" forName="image5" refType="w" fact="0.1425"/>
          <dgm:constr type="h" for="ch" forName="image5" refType="h" fact="0.2049"/>
          <dgm:constr type="l" for="ch" forName="image2" refType="w" fact="0.3677"/>
          <dgm:constr type="t" for="ch" forName="image2" refType="h" fact="0.34"/>
          <dgm:constr type="w" for="ch" forName="image2" refType="w" fact="0.1425"/>
          <dgm:constr type="h" for="ch" forName="image2" refType="h" fact="0.2049"/>
          <dgm:constr type="l" for="ch" forName="text4" refType="w" fact="0.3677"/>
          <dgm:constr type="t" for="ch" forName="text4" refType="h" fact="0.1135"/>
          <dgm:constr type="w" for="ch" forName="text4" refType="w" fact="0.1425"/>
          <dgm:constr type="h" for="ch" forName="text4" refType="h" fact="0.2049"/>
          <dgm:constr type="l" for="ch" forName="text2" refType="w" fact="0.2452"/>
          <dgm:constr type="t" for="ch" forName="text2" refType="h" fact="0.2265"/>
          <dgm:constr type="w" for="ch" forName="text2" refType="w" fact="0.1425"/>
          <dgm:constr type="h" for="ch" forName="text2" refType="h" fact="0.2049"/>
          <dgm:constr type="l" for="ch" forName="image3" refType="w" fact="0.2452"/>
          <dgm:constr type="t" for="ch" forName="image3" refType="h" fact="0"/>
          <dgm:constr type="w" for="ch" forName="image3" refType="w" fact="0.1425"/>
          <dgm:constr type="h" for="ch" forName="image3" refType="h" fact="0.2049"/>
          <dgm:constr type="l" for="ch" forName="text1" refType="w" fact="0.1226"/>
          <dgm:constr type="t" for="ch" forName="text1" refType="h" fact="0.3404"/>
          <dgm:constr type="w" for="ch" forName="text1" refType="w" fact="0.1425"/>
          <dgm:constr type="h" for="ch" forName="text1" refType="h" fact="0.2049"/>
          <dgm:constr type="l" for="ch" forName="text3" refType="w" fact="0.1226"/>
          <dgm:constr type="t" for="ch" forName="text3" refType="h" fact="0.1139"/>
          <dgm:constr type="w" for="ch" forName="text3" refType="w" fact="0.1425"/>
          <dgm:constr type="h" for="ch" forName="text3" refType="h" fact="0.2049"/>
          <dgm:constr type="l" for="ch" forName="textaccent1" refType="w" fact="0.126"/>
          <dgm:constr type="t" for="ch" forName="textaccent1" refType="h" fact="0.432"/>
          <dgm:constr type="w" for="ch" forName="textaccent1" refType="w" fact="0.0166"/>
          <dgm:constr type="h" for="ch" forName="textaccent1" refType="h" fact="0.024"/>
          <dgm:constr type="l" for="ch" forName="image1" refType="w" fact="0"/>
          <dgm:constr type="t" for="ch" forName="image1" refType="h" fact="0.2272"/>
          <dgm:constr type="w" for="ch" forName="image1" refType="w" fact="0.1425"/>
          <dgm:constr type="h" for="ch" forName="image1" refType="h" fact="0.2049"/>
          <dgm:constr type="l" for="ch" forName="imageaccent1" refType="w" fact="0.0976"/>
          <dgm:constr type="t" for="ch" forName="imageaccent1" refType="h" fact="0.4048"/>
          <dgm:constr type="w" for="ch" forName="imageaccent1" refType="w" fact="0.0166"/>
          <dgm:constr type="h" for="ch" forName="imageaccent1" refType="h" fact="0.024"/>
          <dgm:constr type="l" for="ch" forName="textaccent2" refType="w" fact="0.3432"/>
          <dgm:constr type="t" for="ch" forName="textaccent2" refType="h" fact="0.4038"/>
          <dgm:constr type="w" for="ch" forName="textaccent2" refType="w" fact="0.0166"/>
          <dgm:constr type="h" for="ch" forName="textaccent2" refType="h" fact="0.024"/>
          <dgm:constr type="l" for="ch" forName="imageaccent2" refType="w" fact="0.3712"/>
          <dgm:constr type="t" for="ch" forName="imageaccent2" refType="h" fact="0.4312"/>
          <dgm:constr type="w" for="ch" forName="imageaccent2" refType="w" fact="0.0166"/>
          <dgm:constr type="h" for="ch" forName="imageaccent2" refType="h" fact="0.024"/>
          <dgm:constr type="l" for="ch" forName="textaccent3" refType="w" fact="0.2196"/>
          <dgm:constr type="t" for="ch" forName="textaccent3" refType="h" fact="0.1167"/>
          <dgm:constr type="w" for="ch" forName="textaccent3" refType="w" fact="0.0166"/>
          <dgm:constr type="h" for="ch" forName="textaccent3" refType="h" fact="0.024"/>
          <dgm:constr type="l" for="ch" forName="imageaccent3" refType="w" fact="0.2492"/>
          <dgm:constr type="t" for="ch" forName="imageaccent3" refType="h" fact="0.0908"/>
          <dgm:constr type="w" for="ch" forName="imageaccent3" refType="w" fact="0.0166"/>
          <dgm:constr type="h" for="ch" forName="imageaccent3" refType="h" fact="0.024"/>
          <dgm:constr type="l" for="ch" forName="textaccent4" refType="w" fact="0.491"/>
          <dgm:constr type="t" for="ch" forName="textaccent4" refType="h" fact="0.2042"/>
          <dgm:constr type="w" for="ch" forName="textaccent4" refType="w" fact="0.0166"/>
          <dgm:constr type="h" for="ch" forName="textaccent4" refType="h" fact="0.024"/>
          <dgm:constr type="l" for="ch" forName="imageaccent4" refType="w" fact="0.5181"/>
          <dgm:constr type="t" for="ch" forName="imageaccent4" refType="h" fact="0.2323"/>
          <dgm:constr type="w" for="ch" forName="imageaccent4" refType="w" fact="0.0166"/>
          <dgm:constr type="h" for="ch" forName="imageaccent4" refType="h" fact="0.024"/>
          <dgm:constr type="l" for="ch" forName="textaccent5" refType="w" fact="0.6136"/>
          <dgm:constr type="t" for="ch" forName="textaccent5" refType="h" fact="0.094"/>
          <dgm:constr type="w" for="ch" forName="textaccent5" refType="w" fact="0.0166"/>
          <dgm:constr type="h" for="ch" forName="textaccent5" refType="h" fact="0.024"/>
          <dgm:constr type="l" for="ch" forName="imageaccent5" refType="w" fact="0.6413"/>
          <dgm:constr type="t" for="ch" forName="imageaccent5" refType="h" fact="0.121"/>
          <dgm:constr type="w" for="ch" forName="imageaccent5" refType="w" fact="0.0166"/>
          <dgm:constr type="h" for="ch" forName="imageaccent5" refType="h" fact="0.024"/>
          <dgm:constr type="l" for="ch" forName="image6" refType="w" fact="0.4903"/>
          <dgm:constr type="t" for="ch" forName="image6" refType="h" fact="0.4548"/>
          <dgm:constr type="w" for="ch" forName="image6" refType="w" fact="0.1425"/>
          <dgm:constr type="h" for="ch" forName="image6" refType="h" fact="0.2049"/>
          <dgm:constr type="l" for="ch" forName="text6" refType="w" fact="0.6129"/>
          <dgm:constr type="t" for="ch" forName="text6" refType="h" fact="0.3426"/>
          <dgm:constr type="w" for="ch" forName="text6" refType="w" fact="0.1425"/>
          <dgm:constr type="h" for="ch" forName="text6" refType="h" fact="0.2049"/>
          <dgm:constr type="l" for="ch" forName="imageaccent6" refType="w" fact="0.6147"/>
          <dgm:constr type="t" for="ch" forName="imageaccent6" refType="h" fact="0.5447"/>
          <dgm:constr type="w" for="ch" forName="imageaccent6" refType="w" fact="0.0166"/>
          <dgm:constr type="h" for="ch" forName="imageaccent6" refType="h" fact="0.024"/>
          <dgm:constr type="l" for="ch" forName="textaccent6" refType="w" fact="0.6411"/>
          <dgm:constr type="t" for="ch" forName="textaccent6" refType="h" fact="0.5221"/>
          <dgm:constr type="w" for="ch" forName="textaccent6" refType="w" fact="0.0166"/>
          <dgm:constr type="h" for="ch" forName="textaccent6" refType="h" fact="0.024"/>
          <dgm:constr type="l" for="ch" forName="text7" refType="w" fact="0.2451"/>
          <dgm:constr type="t" for="ch" forName="text7" refType="h" fact="0.4535"/>
          <dgm:constr type="w" for="ch" forName="text7" refType="w" fact="0.1425"/>
          <dgm:constr type="h" for="ch" forName="text7" refType="h" fact="0.2049"/>
          <dgm:constr type="l" for="ch" forName="image7" refType="w" fact="0.1225"/>
          <dgm:constr type="t" for="ch" forName="image7" refType="h" fact="0.5674"/>
          <dgm:constr type="w" for="ch" forName="image7" refType="w" fact="0.1425"/>
          <dgm:constr type="h" for="ch" forName="image7" refType="h" fact="0.2049"/>
          <dgm:constr type="l" for="ch" forName="imageaccent7" refType="w" fact="0.2195"/>
          <dgm:constr type="t" for="ch" forName="imageaccent7" refType="h" fact="0.5703"/>
          <dgm:constr type="w" for="ch" forName="imageaccent7" refType="w" fact="0.0166"/>
          <dgm:constr type="h" for="ch" forName="imageaccent7" refType="h" fact="0.024"/>
          <dgm:constr type="l" for="ch" forName="textaccent7" refType="w" fact="0.2491"/>
          <dgm:constr type="t" for="ch" forName="textaccent7" refType="h" fact="0.5443"/>
          <dgm:constr type="w" for="ch" forName="textaccent7" refType="w" fact="0.0166"/>
          <dgm:constr type="h" for="ch" forName="textaccent7" refType="h" fact="0.024"/>
          <dgm:constr type="l" for="ch" forName="image8" refType="w" fact="0.6123"/>
          <dgm:constr type="t" for="ch" forName="image8" refType="h" fact="0.5696"/>
          <dgm:constr type="w" for="ch" forName="image8" refType="w" fact="0.1425"/>
          <dgm:constr type="h" for="ch" forName="image8" refType="h" fact="0.2049"/>
          <dgm:constr type="l" for="ch" forName="text8" refType="w" fact="0.7349"/>
          <dgm:constr type="t" for="ch" forName="text8" refType="h" fact="0.4574"/>
          <dgm:constr type="w" for="ch" forName="text8" refType="w" fact="0.1425"/>
          <dgm:constr type="h" for="ch" forName="text8" refType="h" fact="0.2049"/>
          <dgm:constr type="l" for="ch" forName="imageaccent8" refType="w" fact="0.7367"/>
          <dgm:constr type="t" for="ch" forName="imageaccent8" refType="h" fact="0.6595"/>
          <dgm:constr type="w" for="ch" forName="imageaccent8" refType="w" fact="0.0166"/>
          <dgm:constr type="h" for="ch" forName="imageaccent8" refType="h" fact="0.024"/>
          <dgm:constr type="l" for="ch" forName="textaccent8" refType="w" fact="0.7631"/>
          <dgm:constr type="t" for="ch" forName="textaccent8" refType="h" fact="0.6369"/>
          <dgm:constr type="w" for="ch" forName="textaccent8" refType="w" fact="0.0166"/>
          <dgm:constr type="h" for="ch" forName="textaccent8" refType="h" fact="0.024"/>
          <dgm:constr type="l" for="ch" forName="text9" refType="w" fact="0.7354"/>
          <dgm:constr type="t" for="ch" forName="text9" refType="h" fact="0.0044"/>
          <dgm:constr type="w" for="ch" forName="text9" refType="w" fact="0.1425"/>
          <dgm:constr type="h" for="ch" forName="text9" refType="h" fact="0.2049"/>
          <dgm:constr type="l" for="ch" forName="textaccent9" refType="w" fact="0.8339"/>
          <dgm:constr type="t" for="ch" forName="textaccent9" refType="h" fact="0.1846"/>
          <dgm:constr type="w" for="ch" forName="textaccent9" refType="w" fact="0.0166"/>
          <dgm:constr type="h" for="ch" forName="textaccent9" refType="h" fact="0.024"/>
          <dgm:constr type="l" for="ch" forName="image9" refType="w" fact="0.7354"/>
          <dgm:constr type="t" for="ch" forName="image9" refType="h" fact="0.2306"/>
          <dgm:constr type="w" for="ch" forName="image9" refType="w" fact="0.1425"/>
          <dgm:constr type="h" for="ch" forName="image9" refType="h" fact="0.2049"/>
          <dgm:constr type="l" for="ch" forName="imageaccent9" refType="w" fact="0.8339"/>
          <dgm:constr type="t" for="ch" forName="imageaccent9" refType="h" fact="0.2318"/>
          <dgm:constr type="w" for="ch" forName="imageaccent9" refType="w" fact="0.0166"/>
          <dgm:constr type="h" for="ch" forName="imageaccent9" refType="h" fact="0.024"/>
          <dgm:constr type="l" for="ch" forName="image10" refType="w" fact="0.2446"/>
          <dgm:constr type="t" for="ch" forName="image10" refType="h" fact="0.6805"/>
          <dgm:constr type="w" for="ch" forName="image10" refType="w" fact="0.1425"/>
          <dgm:constr type="h" for="ch" forName="image10" refType="h" fact="0.2049"/>
          <dgm:constr type="l" for="ch" forName="text10" refType="w" fact="0.3672"/>
          <dgm:constr type="t" for="ch" forName="text10" refType="h" fact="0.5683"/>
          <dgm:constr type="w" for="ch" forName="text10" refType="w" fact="0.1425"/>
          <dgm:constr type="h" for="ch" forName="text10" refType="h" fact="0.2049"/>
          <dgm:constr type="l" for="ch" forName="imageaccent10" refType="w" fact="0.369"/>
          <dgm:constr type="t" for="ch" forName="imageaccent10" refType="h" fact="0.7704"/>
          <dgm:constr type="w" for="ch" forName="imageaccent10" refType="w" fact="0.0166"/>
          <dgm:constr type="h" for="ch" forName="imageaccent10" refType="h" fact="0.024"/>
          <dgm:constr type="l" for="ch" forName="textaccent10" refType="w" fact="0.3954"/>
          <dgm:constr type="t" for="ch" forName="textaccent10" refType="h" fact="0.7478"/>
          <dgm:constr type="w" for="ch" forName="textaccent10" refType="w" fact="0.0166"/>
          <dgm:constr type="h" for="ch" forName="textaccent10" refType="h" fact="0.024"/>
          <dgm:constr type="l" for="ch" forName="text11" refType="w" fact="0.612"/>
          <dgm:constr type="t" for="ch" forName="text11" refType="h" fact="0.7951"/>
          <dgm:constr type="w" for="ch" forName="text11" refType="w" fact="0.1425"/>
          <dgm:constr type="h" for="ch" forName="text11" refType="h" fact="0.2049"/>
          <dgm:constr type="l" for="ch" forName="image11" refType="w" fact="0.4894"/>
          <dgm:constr type="t" for="ch" forName="image11" refType="h" fact="0.6816"/>
          <dgm:constr type="w" for="ch" forName="image11" refType="w" fact="0.1425"/>
          <dgm:constr type="h" for="ch" forName="image11" refType="h" fact="0.2049"/>
          <dgm:constr type="l" for="ch" forName="imageaccent11" refType="w" fact="0.5874"/>
          <dgm:constr type="t" for="ch" forName="imageaccent11" refType="h" fact="0.8589"/>
          <dgm:constr type="w" for="ch" forName="imageaccent11" refType="w" fact="0.0166"/>
          <dgm:constr type="h" for="ch" forName="imageaccent11" refType="h" fact="0.024"/>
          <dgm:constr type="l" for="ch" forName="textaccent11" refType="w" fact="0.6154"/>
          <dgm:constr type="t" for="ch" forName="textaccent11" refType="h" fact="0.8863"/>
          <dgm:constr type="w" for="ch" forName="textaccent11" refType="w" fact="0.0166"/>
          <dgm:constr type="h" for="ch" forName="textaccent11" refType="h" fact="0.024"/>
          <dgm:constr type="l" for="ch" forName="text12" refType="w" fact="0.735"/>
          <dgm:constr type="t" for="ch" forName="text12" refType="h" fact="0.684"/>
          <dgm:constr type="w" for="ch" forName="text12" refType="w" fact="0.1425"/>
          <dgm:constr type="h" for="ch" forName="text12" refType="h" fact="0.2049"/>
          <dgm:constr type="l" for="ch" forName="image12" refType="w" fact="0.8575"/>
          <dgm:constr type="t" for="ch" forName="image12" refType="h" fact="0.5718"/>
          <dgm:constr type="w" for="ch" forName="image12" refType="w" fact="0.1425"/>
          <dgm:constr type="h" for="ch" forName="image12" refType="h" fact="0.2049"/>
          <dgm:constr type="l" for="ch" forName="textaccent12" refType="w" fact="0.8594"/>
          <dgm:constr type="t" for="ch" forName="textaccent12" refType="h" fact="0.7739"/>
          <dgm:constr type="w" for="ch" forName="textaccent12" refType="w" fact="0.0166"/>
          <dgm:constr type="h" for="ch" forName="textaccent12" refType="h" fact="0.024"/>
          <dgm:constr type="l" for="ch" forName="imageaccent12" refType="w" fact="0.8858"/>
          <dgm:constr type="t" for="ch" forName="imageaccent12" refType="h" fact="0.7513"/>
          <dgm:constr type="w" for="ch" forName="imageaccent12" refType="w" fact="0.0166"/>
          <dgm:constr type="h" for="ch" forName="imageaccent12" refType="h" fact="0.024"/>
        </dgm:constrLst>
      </dgm:else>
    </dgm:choose>
    <dgm:forEach name="wrapper" axis="self" ptType="parTrans">
      <dgm:forEach name="wrapper2" axis="self" ptType="sibTrans" st="2">
        <dgm:forEach name="textRepeat" axis="self">
          <dgm:layoutNode name="textRepeatNode" styleLbl="alignNode1">
            <dgm:varLst>
              <dgm:chMax val="0"/>
              <dgm:chPref val="0"/>
              <dgm:bulletEnabled val="1"/>
            </dgm:varLst>
            <dgm:alg type="tx"/>
            <dgm:shape xmlns:r="http://schemas.openxmlformats.org/officeDocument/2006/relationships" type="hexagon" r:blip="">
              <dgm:adjLst>
                <dgm:adj idx="1" val="0.25"/>
                <dgm:adj idx="2" val="1.1547"/>
              </dgm:adjLst>
            </dgm:shape>
            <dgm:presOf axis="desOrSelf" ptType="node"/>
            <dgm:constrLst>
              <dgm:constr type="lMarg" refType="primFontSz" fact="0"/>
              <dgm:constr type="rMarg" refType="primFontSz" fact="0"/>
              <dgm:constr type="tMarg" refType="primFontSz" fact="0.1"/>
              <dgm:constr type="bMarg" refType="primFontSz" fact="0.1"/>
            </dgm:constrLst>
            <dgm:ruleLst>
              <dgm:rule type="primFontSz" val="5" fact="NaN" max="NaN"/>
            </dgm:ruleLst>
          </dgm:layoutNode>
        </dgm:forEach>
        <dgm:forEach name="accentRepeat" axis="self">
          <dgm:layoutNode name="accentRepeatNode" styleLbl="solidAlignAcc1">
            <dgm:alg type="sp"/>
            <dgm:shape xmlns:r="http://schemas.openxmlformats.org/officeDocument/2006/relationships" type="hexagon" r:blip="">
              <dgm:adjLst>
                <dgm:adj idx="1" val="0.25"/>
                <dgm:adj idx="2" val="1.1547"/>
              </dgm:adjLst>
            </dgm:shape>
            <dgm:presOf/>
          </dgm:layoutNode>
        </dgm:forEach>
        <dgm:forEach name="imageRepeat" axis="self">
          <dgm:layoutNode name="imageRepeatNode" styleLbl="alignAcc1">
            <dgm:alg type="sp"/>
            <dgm:shape xmlns:r="http://schemas.openxmlformats.org/officeDocument/2006/relationships" type="hexagon" r:blip="" blipPhldr="1">
              <dgm:adjLst>
                <dgm:adj idx="1" val="0.25"/>
                <dgm:adj idx="2" val="1.1547"/>
              </dgm:adjLst>
            </dgm:shape>
            <dgm:presOf axis="self"/>
          </dgm:layoutNode>
        </dgm:forEach>
      </dgm:forEach>
    </dgm:forEach>
    <dgm:forEach name="Name14" axis="ch" ptType="node" cnt="1">
      <dgm:layoutNode name="text1">
        <dgm:alg type="sp"/>
        <dgm:shape xmlns:r="http://schemas.openxmlformats.org/officeDocument/2006/relationships" r:blip="">
          <dgm:adjLst/>
        </dgm:shape>
        <dgm:presOf/>
        <dgm:constrLst/>
        <dgm:forEach name="Name15" ref="textRepeat"/>
      </dgm:layoutNode>
      <dgm:layoutNode name="textaccent1">
        <dgm:alg type="sp"/>
        <dgm:shape xmlns:r="http://schemas.openxmlformats.org/officeDocument/2006/relationships" r:blip="">
          <dgm:adjLst/>
        </dgm:shape>
        <dgm:presOf/>
        <dgm:constrLst/>
        <dgm:forEach name="Name16" ref="accentRepeat"/>
      </dgm:layoutNode>
    </dgm:forEach>
    <dgm:forEach name="Name17" axis="ch" ptType="sibTrans" hideLastTrans="0" cnt="1">
      <dgm:layoutNode name="image1">
        <dgm:alg type="sp"/>
        <dgm:shape xmlns:r="http://schemas.openxmlformats.org/officeDocument/2006/relationships" r:blip="">
          <dgm:adjLst/>
        </dgm:shape>
        <dgm:presOf/>
        <dgm:constrLst/>
        <dgm:forEach name="Name18" ref="imageRepeat"/>
      </dgm:layoutNode>
      <dgm:layoutNode name="imageaccent1">
        <dgm:alg type="sp"/>
        <dgm:shape xmlns:r="http://schemas.openxmlformats.org/officeDocument/2006/relationships" r:blip="">
          <dgm:adjLst/>
        </dgm:shape>
        <dgm:presOf/>
        <dgm:constrLst/>
        <dgm:forEach name="Name19" ref="accentRepeat"/>
      </dgm:layoutNode>
    </dgm:forEach>
    <dgm:forEach name="Name20" axis="ch" ptType="node" st="2" cnt="1">
      <dgm:layoutNode name="text2">
        <dgm:alg type="sp"/>
        <dgm:shape xmlns:r="http://schemas.openxmlformats.org/officeDocument/2006/relationships" r:blip="">
          <dgm:adjLst/>
        </dgm:shape>
        <dgm:presOf/>
        <dgm:constrLst/>
        <dgm:forEach name="Name21" ref="textRepeat"/>
      </dgm:layoutNode>
      <dgm:layoutNode name="textaccent2">
        <dgm:alg type="sp"/>
        <dgm:shape xmlns:r="http://schemas.openxmlformats.org/officeDocument/2006/relationships" r:blip="">
          <dgm:adjLst/>
        </dgm:shape>
        <dgm:presOf/>
        <dgm:constrLst/>
        <dgm:forEach name="Name22" ref="accentRepeat"/>
      </dgm:layoutNode>
    </dgm:forEach>
    <dgm:forEach name="Name23" axis="ch" ptType="sibTrans" hideLastTrans="0" st="2" cnt="1">
      <dgm:layoutNode name="image2">
        <dgm:alg type="sp"/>
        <dgm:shape xmlns:r="http://schemas.openxmlformats.org/officeDocument/2006/relationships" r:blip="">
          <dgm:adjLst/>
        </dgm:shape>
        <dgm:presOf/>
        <dgm:constrLst/>
        <dgm:forEach name="Name24" ref="imageRepeat"/>
      </dgm:layoutNode>
      <dgm:layoutNode name="imageaccent2">
        <dgm:alg type="sp"/>
        <dgm:shape xmlns:r="http://schemas.openxmlformats.org/officeDocument/2006/relationships" r:blip="">
          <dgm:adjLst/>
        </dgm:shape>
        <dgm:presOf/>
        <dgm:constrLst/>
        <dgm:forEach name="Name25" ref="accentRepeat"/>
      </dgm:layoutNode>
    </dgm:forEach>
    <dgm:forEach name="Name26" axis="ch" ptType="node" st="3" cnt="1">
      <dgm:layoutNode name="text3">
        <dgm:alg type="sp"/>
        <dgm:shape xmlns:r="http://schemas.openxmlformats.org/officeDocument/2006/relationships" r:blip="">
          <dgm:adjLst/>
        </dgm:shape>
        <dgm:presOf/>
        <dgm:constrLst/>
        <dgm:forEach name="Name27" ref="textRepeat"/>
      </dgm:layoutNode>
      <dgm:layoutNode name="textaccent3">
        <dgm:alg type="sp"/>
        <dgm:shape xmlns:r="http://schemas.openxmlformats.org/officeDocument/2006/relationships" r:blip="">
          <dgm:adjLst/>
        </dgm:shape>
        <dgm:presOf/>
        <dgm:constrLst/>
        <dgm:forEach name="Name28" ref="accentRepeat"/>
      </dgm:layoutNode>
    </dgm:forEach>
    <dgm:forEach name="Name29" axis="ch" ptType="sibTrans" hideLastTrans="0" st="3" cnt="1">
      <dgm:layoutNode name="image3">
        <dgm:alg type="sp"/>
        <dgm:shape xmlns:r="http://schemas.openxmlformats.org/officeDocument/2006/relationships" r:blip="">
          <dgm:adjLst/>
        </dgm:shape>
        <dgm:presOf/>
        <dgm:constrLst/>
        <dgm:forEach name="Name30" ref="imageRepeat"/>
      </dgm:layoutNode>
      <dgm:layoutNode name="imageaccent3">
        <dgm:alg type="sp"/>
        <dgm:shape xmlns:r="http://schemas.openxmlformats.org/officeDocument/2006/relationships" r:blip="">
          <dgm:adjLst/>
        </dgm:shape>
        <dgm:presOf/>
        <dgm:constrLst/>
        <dgm:forEach name="Name31" ref="accentRepeat"/>
      </dgm:layoutNode>
    </dgm:forEach>
    <dgm:forEach name="Name32" axis="ch" ptType="node" st="4" cnt="1">
      <dgm:layoutNode name="text4">
        <dgm:alg type="sp"/>
        <dgm:shape xmlns:r="http://schemas.openxmlformats.org/officeDocument/2006/relationships" r:blip="">
          <dgm:adjLst/>
        </dgm:shape>
        <dgm:presOf/>
        <dgm:constrLst/>
        <dgm:forEach name="Name33" ref="textRepeat"/>
      </dgm:layoutNode>
      <dgm:layoutNode name="textaccent4">
        <dgm:alg type="sp"/>
        <dgm:shape xmlns:r="http://schemas.openxmlformats.org/officeDocument/2006/relationships" r:blip="">
          <dgm:adjLst/>
        </dgm:shape>
        <dgm:presOf/>
        <dgm:constrLst/>
        <dgm:forEach name="Name34" ref="accentRepeat"/>
      </dgm:layoutNode>
    </dgm:forEach>
    <dgm:forEach name="Name35" axis="ch" ptType="sibTrans" hideLastTrans="0" st="4" cnt="1">
      <dgm:layoutNode name="image4">
        <dgm:alg type="sp"/>
        <dgm:shape xmlns:r="http://schemas.openxmlformats.org/officeDocument/2006/relationships" r:blip="">
          <dgm:adjLst/>
        </dgm:shape>
        <dgm:presOf/>
        <dgm:constrLst/>
        <dgm:forEach name="Name36" ref="imageRepeat"/>
      </dgm:layoutNode>
      <dgm:layoutNode name="imageaccent4">
        <dgm:alg type="sp"/>
        <dgm:shape xmlns:r="http://schemas.openxmlformats.org/officeDocument/2006/relationships" r:blip="">
          <dgm:adjLst/>
        </dgm:shape>
        <dgm:presOf/>
        <dgm:constrLst/>
        <dgm:forEach name="Name37" ref="accentRepeat"/>
      </dgm:layoutNode>
    </dgm:forEach>
    <dgm:forEach name="Name38" axis="ch" ptType="node" st="5" cnt="1">
      <dgm:layoutNode name="text5">
        <dgm:alg type="sp"/>
        <dgm:shape xmlns:r="http://schemas.openxmlformats.org/officeDocument/2006/relationships" r:blip="">
          <dgm:adjLst/>
        </dgm:shape>
        <dgm:presOf/>
        <dgm:constrLst/>
        <dgm:forEach name="Name39" ref="textRepeat"/>
      </dgm:layoutNode>
      <dgm:layoutNode name="textaccent5">
        <dgm:alg type="sp"/>
        <dgm:shape xmlns:r="http://schemas.openxmlformats.org/officeDocument/2006/relationships" r:blip="">
          <dgm:adjLst/>
        </dgm:shape>
        <dgm:presOf/>
        <dgm:constrLst/>
        <dgm:forEach name="Name40" ref="accentRepeat"/>
      </dgm:layoutNode>
    </dgm:forEach>
    <dgm:forEach name="Name41" axis="ch" ptType="sibTrans" hideLastTrans="0" st="5" cnt="1">
      <dgm:layoutNode name="image5">
        <dgm:alg type="sp"/>
        <dgm:shape xmlns:r="http://schemas.openxmlformats.org/officeDocument/2006/relationships" r:blip="">
          <dgm:adjLst/>
        </dgm:shape>
        <dgm:presOf/>
        <dgm:constrLst/>
        <dgm:forEach name="Name42" ref="imageRepeat"/>
      </dgm:layoutNode>
      <dgm:layoutNode name="imageaccent5">
        <dgm:alg type="sp"/>
        <dgm:shape xmlns:r="http://schemas.openxmlformats.org/officeDocument/2006/relationships" r:blip="">
          <dgm:adjLst/>
        </dgm:shape>
        <dgm:presOf/>
        <dgm:constrLst/>
        <dgm:forEach name="Name43" ref="accentRepeat"/>
      </dgm:layoutNode>
    </dgm:forEach>
    <dgm:forEach name="Name44" axis="ch" ptType="node" st="6" cnt="1">
      <dgm:layoutNode name="text6">
        <dgm:alg type="sp"/>
        <dgm:shape xmlns:r="http://schemas.openxmlformats.org/officeDocument/2006/relationships" r:blip="">
          <dgm:adjLst/>
        </dgm:shape>
        <dgm:presOf/>
        <dgm:constrLst/>
        <dgm:forEach name="Name45" ref="textRepeat"/>
      </dgm:layoutNode>
      <dgm:layoutNode name="textaccent6">
        <dgm:alg type="sp"/>
        <dgm:shape xmlns:r="http://schemas.openxmlformats.org/officeDocument/2006/relationships" r:blip="">
          <dgm:adjLst/>
        </dgm:shape>
        <dgm:presOf/>
        <dgm:constrLst/>
        <dgm:forEach name="Name46" ref="accentRepeat"/>
      </dgm:layoutNode>
    </dgm:forEach>
    <dgm:forEach name="Name47" axis="ch" ptType="sibTrans" hideLastTrans="0" st="6" cnt="1">
      <dgm:layoutNode name="image6">
        <dgm:alg type="sp"/>
        <dgm:shape xmlns:r="http://schemas.openxmlformats.org/officeDocument/2006/relationships" r:blip="">
          <dgm:adjLst/>
        </dgm:shape>
        <dgm:presOf/>
        <dgm:constrLst/>
        <dgm:forEach name="Name48" ref="imageRepeat"/>
      </dgm:layoutNode>
      <dgm:layoutNode name="imageaccent6">
        <dgm:alg type="sp"/>
        <dgm:shape xmlns:r="http://schemas.openxmlformats.org/officeDocument/2006/relationships" r:blip="">
          <dgm:adjLst/>
        </dgm:shape>
        <dgm:presOf/>
        <dgm:constrLst/>
        <dgm:forEach name="Name49" ref="accentRepeat"/>
      </dgm:layoutNode>
    </dgm:forEach>
    <dgm:forEach name="Name50" axis="ch" ptType="node" st="7" cnt="1">
      <dgm:layoutNode name="text7">
        <dgm:alg type="sp"/>
        <dgm:shape xmlns:r="http://schemas.openxmlformats.org/officeDocument/2006/relationships" r:blip="">
          <dgm:adjLst/>
        </dgm:shape>
        <dgm:presOf/>
        <dgm:constrLst/>
        <dgm:forEach name="Name51" ref="textRepeat"/>
      </dgm:layoutNode>
      <dgm:layoutNode name="textaccent7">
        <dgm:alg type="sp"/>
        <dgm:shape xmlns:r="http://schemas.openxmlformats.org/officeDocument/2006/relationships" r:blip="">
          <dgm:adjLst/>
        </dgm:shape>
        <dgm:presOf/>
        <dgm:constrLst/>
        <dgm:forEach name="Name52" ref="accentRepeat"/>
      </dgm:layoutNode>
    </dgm:forEach>
    <dgm:forEach name="Name53" axis="ch" ptType="sibTrans" hideLastTrans="0" st="7" cnt="1">
      <dgm:layoutNode name="image7">
        <dgm:alg type="sp"/>
        <dgm:shape xmlns:r="http://schemas.openxmlformats.org/officeDocument/2006/relationships" r:blip="">
          <dgm:adjLst/>
        </dgm:shape>
        <dgm:presOf/>
        <dgm:constrLst/>
        <dgm:forEach name="Name54" ref="imageRepeat"/>
      </dgm:layoutNode>
      <dgm:layoutNode name="imageaccent7">
        <dgm:alg type="sp"/>
        <dgm:shape xmlns:r="http://schemas.openxmlformats.org/officeDocument/2006/relationships" r:blip="">
          <dgm:adjLst/>
        </dgm:shape>
        <dgm:presOf/>
        <dgm:constrLst/>
        <dgm:forEach name="Name55" ref="accentRepeat"/>
      </dgm:layoutNode>
    </dgm:forEach>
    <dgm:forEach name="Name56" axis="ch" ptType="node" st="8" cnt="1">
      <dgm:layoutNode name="text8">
        <dgm:alg type="sp"/>
        <dgm:shape xmlns:r="http://schemas.openxmlformats.org/officeDocument/2006/relationships" r:blip="">
          <dgm:adjLst/>
        </dgm:shape>
        <dgm:presOf/>
        <dgm:constrLst/>
        <dgm:forEach name="Name57" ref="textRepeat"/>
      </dgm:layoutNode>
      <dgm:layoutNode name="textaccent8">
        <dgm:alg type="sp"/>
        <dgm:shape xmlns:r="http://schemas.openxmlformats.org/officeDocument/2006/relationships" r:blip="">
          <dgm:adjLst/>
        </dgm:shape>
        <dgm:presOf/>
        <dgm:constrLst/>
        <dgm:forEach name="Name58" ref="accentRepeat"/>
      </dgm:layoutNode>
    </dgm:forEach>
    <dgm:forEach name="Name59" axis="ch" ptType="sibTrans" hideLastTrans="0" st="8" cnt="1">
      <dgm:layoutNode name="image8">
        <dgm:alg type="sp"/>
        <dgm:shape xmlns:r="http://schemas.openxmlformats.org/officeDocument/2006/relationships" r:blip="">
          <dgm:adjLst/>
        </dgm:shape>
        <dgm:presOf/>
        <dgm:constrLst/>
        <dgm:forEach name="Name60" ref="imageRepeat"/>
      </dgm:layoutNode>
      <dgm:layoutNode name="imageaccent8">
        <dgm:alg type="sp"/>
        <dgm:shape xmlns:r="http://schemas.openxmlformats.org/officeDocument/2006/relationships" r:blip="">
          <dgm:adjLst/>
        </dgm:shape>
        <dgm:presOf/>
        <dgm:constrLst/>
        <dgm:forEach name="Name61" ref="accentRepeat"/>
      </dgm:layoutNode>
    </dgm:forEach>
    <dgm:forEach name="Name62" axis="ch" ptType="node" st="9" cnt="1">
      <dgm:layoutNode name="text9">
        <dgm:alg type="sp"/>
        <dgm:shape xmlns:r="http://schemas.openxmlformats.org/officeDocument/2006/relationships" r:blip="">
          <dgm:adjLst/>
        </dgm:shape>
        <dgm:presOf/>
        <dgm:constrLst/>
        <dgm:forEach name="Name63" ref="textRepeat"/>
      </dgm:layoutNode>
      <dgm:layoutNode name="textaccent9">
        <dgm:alg type="sp"/>
        <dgm:shape xmlns:r="http://schemas.openxmlformats.org/officeDocument/2006/relationships" r:blip="">
          <dgm:adjLst/>
        </dgm:shape>
        <dgm:presOf/>
        <dgm:constrLst/>
        <dgm:forEach name="Name64" ref="accentRepeat"/>
      </dgm:layoutNode>
    </dgm:forEach>
    <dgm:forEach name="Name65" axis="ch" ptType="sibTrans" hideLastTrans="0" st="9" cnt="1">
      <dgm:layoutNode name="image9">
        <dgm:alg type="sp"/>
        <dgm:shape xmlns:r="http://schemas.openxmlformats.org/officeDocument/2006/relationships" r:blip="">
          <dgm:adjLst/>
        </dgm:shape>
        <dgm:presOf/>
        <dgm:constrLst/>
        <dgm:forEach name="Name66" ref="imageRepeat"/>
      </dgm:layoutNode>
      <dgm:layoutNode name="imageaccent9">
        <dgm:alg type="sp"/>
        <dgm:shape xmlns:r="http://schemas.openxmlformats.org/officeDocument/2006/relationships" r:blip="">
          <dgm:adjLst/>
        </dgm:shape>
        <dgm:presOf/>
        <dgm:constrLst/>
        <dgm:forEach name="Name67" ref="accentRepeat"/>
      </dgm:layoutNode>
    </dgm:forEach>
    <dgm:forEach name="Name68" axis="ch" ptType="node" st="10" cnt="1">
      <dgm:layoutNode name="text10">
        <dgm:alg type="sp"/>
        <dgm:shape xmlns:r="http://schemas.openxmlformats.org/officeDocument/2006/relationships" r:blip="">
          <dgm:adjLst/>
        </dgm:shape>
        <dgm:presOf/>
        <dgm:constrLst/>
        <dgm:forEach name="Name69" ref="textRepeat"/>
      </dgm:layoutNode>
      <dgm:layoutNode name="textaccent10">
        <dgm:alg type="sp"/>
        <dgm:shape xmlns:r="http://schemas.openxmlformats.org/officeDocument/2006/relationships" r:blip="">
          <dgm:adjLst/>
        </dgm:shape>
        <dgm:presOf/>
        <dgm:constrLst/>
        <dgm:forEach name="Name70" ref="accentRepeat"/>
      </dgm:layoutNode>
    </dgm:forEach>
    <dgm:forEach name="Name71" axis="ch" ptType="sibTrans" hideLastTrans="0" st="10" cnt="1">
      <dgm:layoutNode name="image10">
        <dgm:alg type="sp"/>
        <dgm:shape xmlns:r="http://schemas.openxmlformats.org/officeDocument/2006/relationships" r:blip="">
          <dgm:adjLst/>
        </dgm:shape>
        <dgm:presOf/>
        <dgm:constrLst/>
        <dgm:forEach name="Name72" ref="imageRepeat"/>
      </dgm:layoutNode>
      <dgm:layoutNode name="imageaccent10">
        <dgm:alg type="sp"/>
        <dgm:shape xmlns:r="http://schemas.openxmlformats.org/officeDocument/2006/relationships" r:blip="">
          <dgm:adjLst/>
        </dgm:shape>
        <dgm:presOf/>
        <dgm:constrLst/>
        <dgm:forEach name="Name73" ref="accentRepeat"/>
      </dgm:layoutNode>
    </dgm:forEach>
    <dgm:forEach name="Name74" axis="ch" ptType="node" st="11" cnt="1">
      <dgm:layoutNode name="text11">
        <dgm:alg type="sp"/>
        <dgm:shape xmlns:r="http://schemas.openxmlformats.org/officeDocument/2006/relationships" r:blip="">
          <dgm:adjLst/>
        </dgm:shape>
        <dgm:presOf/>
        <dgm:constrLst/>
        <dgm:forEach name="Name75" ref="textRepeat"/>
      </dgm:layoutNode>
      <dgm:layoutNode name="textaccent11">
        <dgm:alg type="sp"/>
        <dgm:shape xmlns:r="http://schemas.openxmlformats.org/officeDocument/2006/relationships" r:blip="">
          <dgm:adjLst/>
        </dgm:shape>
        <dgm:presOf/>
        <dgm:constrLst/>
        <dgm:forEach name="Name76" ref="accentRepeat"/>
      </dgm:layoutNode>
    </dgm:forEach>
    <dgm:forEach name="Name77" axis="ch" ptType="sibTrans" hideLastTrans="0" st="11" cnt="1">
      <dgm:layoutNode name="image11">
        <dgm:alg type="sp"/>
        <dgm:shape xmlns:r="http://schemas.openxmlformats.org/officeDocument/2006/relationships" r:blip="">
          <dgm:adjLst/>
        </dgm:shape>
        <dgm:presOf/>
        <dgm:constrLst/>
        <dgm:forEach name="Name78" ref="imageRepeat"/>
      </dgm:layoutNode>
      <dgm:layoutNode name="imageaccent11">
        <dgm:alg type="sp"/>
        <dgm:shape xmlns:r="http://schemas.openxmlformats.org/officeDocument/2006/relationships" r:blip="">
          <dgm:adjLst/>
        </dgm:shape>
        <dgm:presOf/>
        <dgm:constrLst/>
        <dgm:forEach name="Name79" ref="accentRepeat"/>
      </dgm:layoutNode>
    </dgm:forEach>
    <dgm:forEach name="Name80" axis="ch" ptType="node" st="12" cnt="1">
      <dgm:layoutNode name="text12">
        <dgm:alg type="sp"/>
        <dgm:shape xmlns:r="http://schemas.openxmlformats.org/officeDocument/2006/relationships" r:blip="">
          <dgm:adjLst/>
        </dgm:shape>
        <dgm:presOf/>
        <dgm:constrLst/>
        <dgm:forEach name="Name81" ref="textRepeat"/>
      </dgm:layoutNode>
      <dgm:layoutNode name="textaccent12">
        <dgm:alg type="sp"/>
        <dgm:shape xmlns:r="http://schemas.openxmlformats.org/officeDocument/2006/relationships" r:blip="">
          <dgm:adjLst/>
        </dgm:shape>
        <dgm:presOf/>
        <dgm:constrLst/>
        <dgm:forEach name="Name82" ref="accentRepeat"/>
      </dgm:layoutNode>
    </dgm:forEach>
    <dgm:forEach name="Name83" axis="ch" ptType="sibTrans" hideLastTrans="0" st="12" cnt="1">
      <dgm:layoutNode name="image12">
        <dgm:alg type="sp"/>
        <dgm:shape xmlns:r="http://schemas.openxmlformats.org/officeDocument/2006/relationships" r:blip="">
          <dgm:adjLst/>
        </dgm:shape>
        <dgm:presOf/>
        <dgm:constrLst/>
        <dgm:forEach name="Name84" ref="imageRepeat"/>
      </dgm:layoutNode>
      <dgm:layoutNode name="imageaccent12">
        <dgm:alg type="sp"/>
        <dgm:shape xmlns:r="http://schemas.openxmlformats.org/officeDocument/2006/relationships" r:blip="">
          <dgm:adjLst/>
        </dgm:shape>
        <dgm:presOf/>
        <dgm:constrLst/>
        <dgm:forEach name="Name85" ref="accentRepea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layout4.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layout5.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layout6.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layout7.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layout8.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5A9E02AD-574F-46B1-91CF-758ECD927212}"/>
              </a:ext>
            </a:extLst>
          </p:cNvPr>
          <p:cNvSpPr>
            <a:spLocks noGrp="1"/>
          </p:cNvSpPr>
          <p:nvPr>
            <p:ph type="hdr" sz="quarter"/>
          </p:nvPr>
        </p:nvSpPr>
        <p:spPr>
          <a:xfrm>
            <a:off x="0" y="0"/>
            <a:ext cx="3013763" cy="467071"/>
          </a:xfrm>
          <a:prstGeom prst="rect">
            <a:avLst/>
          </a:prstGeom>
        </p:spPr>
        <p:txBody>
          <a:bodyPr vert="horz" lIns="93177" tIns="46589" rIns="93177" bIns="46589" rtlCol="0"/>
          <a:lstStyle>
            <a:lvl1pPr algn="l">
              <a:defRPr sz="1200"/>
            </a:lvl1pPr>
          </a:lstStyle>
          <a:p>
            <a:endParaRPr lang="ru-RU"/>
          </a:p>
        </p:txBody>
      </p:sp>
      <p:sp>
        <p:nvSpPr>
          <p:cNvPr id="3" name="Date Placeholder 2">
            <a:extLst>
              <a:ext uri="{FF2B5EF4-FFF2-40B4-BE49-F238E27FC236}">
                <a16:creationId xmlns:a16="http://schemas.microsoft.com/office/drawing/2014/main" xmlns="" id="{0DCDBB3E-0962-4543-8203-0E0084580CE0}"/>
              </a:ext>
            </a:extLst>
          </p:cNvPr>
          <p:cNvSpPr>
            <a:spLocks noGrp="1"/>
          </p:cNvSpPr>
          <p:nvPr>
            <p:ph type="dt" sz="quarter" idx="1"/>
          </p:nvPr>
        </p:nvSpPr>
        <p:spPr>
          <a:xfrm>
            <a:off x="3939466" y="0"/>
            <a:ext cx="3013763" cy="467071"/>
          </a:xfrm>
          <a:prstGeom prst="rect">
            <a:avLst/>
          </a:prstGeom>
        </p:spPr>
        <p:txBody>
          <a:bodyPr vert="horz" lIns="93177" tIns="46589" rIns="93177" bIns="46589" rtlCol="0"/>
          <a:lstStyle>
            <a:lvl1pPr algn="r">
              <a:defRPr sz="1200"/>
            </a:lvl1pPr>
          </a:lstStyle>
          <a:p>
            <a:fld id="{F702A5B2-8064-4382-9E31-9E46E0F5B2C3}" type="datetimeFigureOut">
              <a:rPr lang="ru-RU" smtClean="0"/>
              <a:t>15.05.2019</a:t>
            </a:fld>
            <a:endParaRPr lang="ru-RU"/>
          </a:p>
        </p:txBody>
      </p:sp>
      <p:sp>
        <p:nvSpPr>
          <p:cNvPr id="4" name="Footer Placeholder 3">
            <a:extLst>
              <a:ext uri="{FF2B5EF4-FFF2-40B4-BE49-F238E27FC236}">
                <a16:creationId xmlns:a16="http://schemas.microsoft.com/office/drawing/2014/main" xmlns="" id="{DD61A4A7-FC01-4444-9707-74E93BD63497}"/>
              </a:ext>
            </a:extLst>
          </p:cNvPr>
          <p:cNvSpPr>
            <a:spLocks noGrp="1"/>
          </p:cNvSpPr>
          <p:nvPr>
            <p:ph type="ftr" sz="quarter" idx="2"/>
          </p:nvPr>
        </p:nvSpPr>
        <p:spPr>
          <a:xfrm>
            <a:off x="0" y="8842030"/>
            <a:ext cx="3013763" cy="467070"/>
          </a:xfrm>
          <a:prstGeom prst="rect">
            <a:avLst/>
          </a:prstGeom>
        </p:spPr>
        <p:txBody>
          <a:bodyPr vert="horz" lIns="93177" tIns="46589" rIns="93177" bIns="46589" rtlCol="0" anchor="b"/>
          <a:lstStyle>
            <a:lvl1pPr algn="l">
              <a:defRPr sz="1200"/>
            </a:lvl1pPr>
          </a:lstStyle>
          <a:p>
            <a:endParaRPr lang="ru-RU"/>
          </a:p>
        </p:txBody>
      </p:sp>
      <p:sp>
        <p:nvSpPr>
          <p:cNvPr id="5" name="Slide Number Placeholder 4">
            <a:extLst>
              <a:ext uri="{FF2B5EF4-FFF2-40B4-BE49-F238E27FC236}">
                <a16:creationId xmlns:a16="http://schemas.microsoft.com/office/drawing/2014/main" xmlns="" id="{B28D65D7-8813-49CE-A8BE-42984C5CBDA7}"/>
              </a:ext>
            </a:extLst>
          </p:cNvPr>
          <p:cNvSpPr>
            <a:spLocks noGrp="1"/>
          </p:cNvSpPr>
          <p:nvPr>
            <p:ph type="sldNum" sz="quarter" idx="3"/>
          </p:nvPr>
        </p:nvSpPr>
        <p:spPr>
          <a:xfrm>
            <a:off x="3939466" y="8842030"/>
            <a:ext cx="3013763" cy="467070"/>
          </a:xfrm>
          <a:prstGeom prst="rect">
            <a:avLst/>
          </a:prstGeom>
        </p:spPr>
        <p:txBody>
          <a:bodyPr vert="horz" lIns="93177" tIns="46589" rIns="93177" bIns="46589" rtlCol="0" anchor="b"/>
          <a:lstStyle>
            <a:lvl1pPr algn="r">
              <a:defRPr sz="1200"/>
            </a:lvl1pPr>
          </a:lstStyle>
          <a:p>
            <a:fld id="{A022FEE5-93F6-4794-9247-D82E88608B7E}" type="slidenum">
              <a:rPr lang="ru-RU" smtClean="0"/>
              <a:t>‹#›</a:t>
            </a:fld>
            <a:endParaRPr lang="ru-RU"/>
          </a:p>
        </p:txBody>
      </p:sp>
    </p:spTree>
    <p:extLst>
      <p:ext uri="{BB962C8B-B14F-4D97-AF65-F5344CB8AC3E}">
        <p14:creationId xmlns:p14="http://schemas.microsoft.com/office/powerpoint/2010/main" val="21484001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7071"/>
          </a:xfrm>
          <a:prstGeom prst="rect">
            <a:avLst/>
          </a:prstGeom>
        </p:spPr>
        <p:txBody>
          <a:bodyPr vert="horz" lIns="93177" tIns="46589" rIns="93177" bIns="46589" rtlCol="0"/>
          <a:lstStyle>
            <a:lvl1pPr algn="l">
              <a:defRPr sz="1200"/>
            </a:lvl1pPr>
          </a:lstStyle>
          <a:p>
            <a:endParaRPr lang="ru-RU" dirty="0"/>
          </a:p>
        </p:txBody>
      </p:sp>
      <p:sp>
        <p:nvSpPr>
          <p:cNvPr id="3" name="Date Placeholder 2"/>
          <p:cNvSpPr>
            <a:spLocks noGrp="1"/>
          </p:cNvSpPr>
          <p:nvPr>
            <p:ph type="dt" idx="1"/>
          </p:nvPr>
        </p:nvSpPr>
        <p:spPr>
          <a:xfrm>
            <a:off x="3939466" y="0"/>
            <a:ext cx="3013763" cy="467071"/>
          </a:xfrm>
          <a:prstGeom prst="rect">
            <a:avLst/>
          </a:prstGeom>
        </p:spPr>
        <p:txBody>
          <a:bodyPr vert="horz" lIns="93177" tIns="46589" rIns="93177" bIns="46589" rtlCol="0"/>
          <a:lstStyle>
            <a:lvl1pPr algn="r">
              <a:defRPr sz="1200"/>
            </a:lvl1pPr>
          </a:lstStyle>
          <a:p>
            <a:fld id="{7000EB3D-2307-4317-8A1D-B47FA45245F0}" type="datetimeFigureOut">
              <a:rPr lang="ru-RU" smtClean="0"/>
              <a:t>15.05.2019</a:t>
            </a:fld>
            <a:endParaRPr lang="ru-RU" dirty="0"/>
          </a:p>
        </p:txBody>
      </p:sp>
      <p:sp>
        <p:nvSpPr>
          <p:cNvPr id="4" name="Slide Image Placeholder 3"/>
          <p:cNvSpPr>
            <a:spLocks noGrp="1" noRot="1" noChangeAspect="1"/>
          </p:cNvSpPr>
          <p:nvPr>
            <p:ph type="sldImg" idx="2"/>
          </p:nvPr>
        </p:nvSpPr>
        <p:spPr>
          <a:xfrm>
            <a:off x="685800" y="1163638"/>
            <a:ext cx="5583238" cy="3141662"/>
          </a:xfrm>
          <a:prstGeom prst="rect">
            <a:avLst/>
          </a:prstGeom>
          <a:noFill/>
          <a:ln w="12700">
            <a:solidFill>
              <a:prstClr val="black"/>
            </a:solidFill>
          </a:ln>
        </p:spPr>
        <p:txBody>
          <a:bodyPr vert="horz" lIns="93177" tIns="46589" rIns="93177" bIns="46589" rtlCol="0" anchor="ctr"/>
          <a:lstStyle/>
          <a:p>
            <a:endParaRPr lang="ru-RU" dirty="0"/>
          </a:p>
        </p:txBody>
      </p:sp>
      <p:sp>
        <p:nvSpPr>
          <p:cNvPr id="5" name="Notes Placeholder 4"/>
          <p:cNvSpPr>
            <a:spLocks noGrp="1"/>
          </p:cNvSpPr>
          <p:nvPr>
            <p:ph type="body" sz="quarter" idx="3"/>
          </p:nvPr>
        </p:nvSpPr>
        <p:spPr>
          <a:xfrm>
            <a:off x="695484" y="4480004"/>
            <a:ext cx="5563870" cy="3665459"/>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6" name="Footer Placeholder 5"/>
          <p:cNvSpPr>
            <a:spLocks noGrp="1"/>
          </p:cNvSpPr>
          <p:nvPr>
            <p:ph type="ftr" sz="quarter" idx="4"/>
          </p:nvPr>
        </p:nvSpPr>
        <p:spPr>
          <a:xfrm>
            <a:off x="0" y="8842030"/>
            <a:ext cx="3013763" cy="467070"/>
          </a:xfrm>
          <a:prstGeom prst="rect">
            <a:avLst/>
          </a:prstGeom>
        </p:spPr>
        <p:txBody>
          <a:bodyPr vert="horz" lIns="93177" tIns="46589" rIns="93177" bIns="46589" rtlCol="0" anchor="b"/>
          <a:lstStyle>
            <a:lvl1pPr algn="l">
              <a:defRPr sz="1200"/>
            </a:lvl1pPr>
          </a:lstStyle>
          <a:p>
            <a:endParaRPr lang="ru-RU" dirty="0"/>
          </a:p>
        </p:txBody>
      </p:sp>
      <p:sp>
        <p:nvSpPr>
          <p:cNvPr id="7" name="Slide Number Placeholder 6"/>
          <p:cNvSpPr>
            <a:spLocks noGrp="1"/>
          </p:cNvSpPr>
          <p:nvPr>
            <p:ph type="sldNum" sz="quarter" idx="5"/>
          </p:nvPr>
        </p:nvSpPr>
        <p:spPr>
          <a:xfrm>
            <a:off x="3939466" y="8842030"/>
            <a:ext cx="3013763" cy="467070"/>
          </a:xfrm>
          <a:prstGeom prst="rect">
            <a:avLst/>
          </a:prstGeom>
        </p:spPr>
        <p:txBody>
          <a:bodyPr vert="horz" lIns="93177" tIns="46589" rIns="93177" bIns="46589" rtlCol="0" anchor="b"/>
          <a:lstStyle>
            <a:lvl1pPr algn="r">
              <a:defRPr sz="1200"/>
            </a:lvl1pPr>
          </a:lstStyle>
          <a:p>
            <a:fld id="{53D78A92-0141-4330-8F3E-FAADFAC23844}" type="slidenum">
              <a:rPr lang="ru-RU" smtClean="0"/>
              <a:t>‹#›</a:t>
            </a:fld>
            <a:endParaRPr lang="ru-RU" dirty="0"/>
          </a:p>
        </p:txBody>
      </p:sp>
    </p:spTree>
    <p:extLst>
      <p:ext uri="{BB962C8B-B14F-4D97-AF65-F5344CB8AC3E}">
        <p14:creationId xmlns:p14="http://schemas.microsoft.com/office/powerpoint/2010/main" val="1748887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D78A92-0141-4330-8F3E-FAADFAC23844}" type="slidenum">
              <a:rPr lang="ru-RU" smtClean="0"/>
              <a:t>2</a:t>
            </a:fld>
            <a:endParaRPr lang="ru-RU" dirty="0"/>
          </a:p>
        </p:txBody>
      </p:sp>
    </p:spTree>
    <p:extLst>
      <p:ext uri="{BB962C8B-B14F-4D97-AF65-F5344CB8AC3E}">
        <p14:creationId xmlns:p14="http://schemas.microsoft.com/office/powerpoint/2010/main" val="1364180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9AD403-A15F-4A2F-B050-AB874136E732}"/>
              </a:ext>
            </a:extLst>
          </p:cNvPr>
          <p:cNvSpPr>
            <a:spLocks noGrp="1"/>
          </p:cNvSpPr>
          <p:nvPr>
            <p:ph type="title" hasCustomPrompt="1"/>
          </p:nvPr>
        </p:nvSpPr>
        <p:spPr>
          <a:xfrm>
            <a:off x="758588" y="1436921"/>
            <a:ext cx="5690680" cy="1517356"/>
          </a:xfrm>
        </p:spPr>
        <p:txBody>
          <a:bodyPr>
            <a:noAutofit/>
          </a:bodyPr>
          <a:lstStyle>
            <a:lvl1pPr>
              <a:defRPr sz="6000"/>
            </a:lvl1pPr>
          </a:lstStyle>
          <a:p>
            <a:r>
              <a:rPr lang="en-US" dirty="0"/>
              <a:t>PRESENTATION</a:t>
            </a:r>
            <a:br>
              <a:rPr lang="en-US" dirty="0"/>
            </a:br>
            <a:r>
              <a:rPr lang="en-US" dirty="0"/>
              <a:t>TITLE    </a:t>
            </a:r>
            <a:endParaRPr lang="ru-RU" dirty="0"/>
          </a:p>
        </p:txBody>
      </p:sp>
      <p:sp>
        <p:nvSpPr>
          <p:cNvPr id="23" name="Text Placeholder 26">
            <a:extLst>
              <a:ext uri="{FF2B5EF4-FFF2-40B4-BE49-F238E27FC236}">
                <a16:creationId xmlns:a16="http://schemas.microsoft.com/office/drawing/2014/main" xmlns="" id="{5BB088E3-63C1-423F-A939-150B8E1F87A7}"/>
              </a:ext>
            </a:extLst>
          </p:cNvPr>
          <p:cNvSpPr>
            <a:spLocks noGrp="1"/>
          </p:cNvSpPr>
          <p:nvPr>
            <p:ph type="body" sz="quarter" idx="20" hasCustomPrompt="1"/>
          </p:nvPr>
        </p:nvSpPr>
        <p:spPr>
          <a:xfrm>
            <a:off x="786259" y="5096662"/>
            <a:ext cx="4367531" cy="949829"/>
          </a:xfrm>
        </p:spPr>
        <p:txBody>
          <a:bodyPr>
            <a:noAutofit/>
          </a:bodyPr>
          <a:lstStyle>
            <a:lvl1pPr marL="0" indent="0" algn="l">
              <a:buNone/>
              <a:defRPr sz="2800" b="0" i="0">
                <a:solidFill>
                  <a:schemeClr val="accent3"/>
                </a:solidFill>
                <a:latin typeface="+mn-lt"/>
              </a:defRPr>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dirty="0"/>
              <a:t>Month</a:t>
            </a:r>
            <a:br>
              <a:rPr lang="en-US" dirty="0"/>
            </a:br>
            <a:r>
              <a:rPr lang="en-US" dirty="0"/>
              <a:t>20XX</a:t>
            </a:r>
          </a:p>
        </p:txBody>
      </p:sp>
      <p:sp>
        <p:nvSpPr>
          <p:cNvPr id="28" name="Freeform: Shape 27">
            <a:extLst>
              <a:ext uri="{FF2B5EF4-FFF2-40B4-BE49-F238E27FC236}">
                <a16:creationId xmlns:a16="http://schemas.microsoft.com/office/drawing/2014/main" xmlns="" id="{87A7AFAC-3F6D-48D1-A100-148792529BC6}"/>
              </a:ext>
            </a:extLst>
          </p:cNvPr>
          <p:cNvSpPr/>
          <p:nvPr/>
        </p:nvSpPr>
        <p:spPr>
          <a:xfrm>
            <a:off x="8069104" y="5422164"/>
            <a:ext cx="736673" cy="736673"/>
          </a:xfrm>
          <a:custGeom>
            <a:avLst/>
            <a:gdLst>
              <a:gd name="connsiteX0" fmla="*/ 372146 w 736672"/>
              <a:gd name="connsiteY0" fmla="*/ 731592 h 736672"/>
              <a:gd name="connsiteX1" fmla="*/ 731592 w 736672"/>
              <a:gd name="connsiteY1" fmla="*/ 372147 h 736672"/>
              <a:gd name="connsiteX2" fmla="*/ 372146 w 736672"/>
              <a:gd name="connsiteY2" fmla="*/ 12701 h 736672"/>
              <a:gd name="connsiteX3" fmla="*/ 12701 w 736672"/>
              <a:gd name="connsiteY3" fmla="*/ 372147 h 736672"/>
              <a:gd name="connsiteX4" fmla="*/ 372146 w 736672"/>
              <a:gd name="connsiteY4" fmla="*/ 731592 h 7366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672" h="736672">
                <a:moveTo>
                  <a:pt x="372146" y="731592"/>
                </a:moveTo>
                <a:cubicBezTo>
                  <a:pt x="570286" y="731592"/>
                  <a:pt x="731592" y="570286"/>
                  <a:pt x="731592" y="372147"/>
                </a:cubicBezTo>
                <a:cubicBezTo>
                  <a:pt x="731592" y="174007"/>
                  <a:pt x="570286" y="12701"/>
                  <a:pt x="372146" y="12701"/>
                </a:cubicBezTo>
                <a:cubicBezTo>
                  <a:pt x="174007" y="12701"/>
                  <a:pt x="12701" y="174007"/>
                  <a:pt x="12701" y="372147"/>
                </a:cubicBezTo>
                <a:cubicBezTo>
                  <a:pt x="12701" y="570286"/>
                  <a:pt x="174007" y="731592"/>
                  <a:pt x="372146" y="731592"/>
                </a:cubicBezTo>
              </a:path>
            </a:pathLst>
          </a:custGeom>
          <a:solidFill>
            <a:schemeClr val="accent1"/>
          </a:solidFill>
          <a:ln w="12700" cap="flat">
            <a:noFill/>
            <a:prstDash val="solid"/>
            <a:miter/>
          </a:ln>
        </p:spPr>
        <p:txBody>
          <a:bodyPr rtlCol="0" anchor="ctr"/>
          <a:lstStyle/>
          <a:p>
            <a:endParaRPr lang="ru-RU" dirty="0"/>
          </a:p>
        </p:txBody>
      </p:sp>
      <p:sp>
        <p:nvSpPr>
          <p:cNvPr id="29" name="Freeform: Shape 28">
            <a:extLst>
              <a:ext uri="{FF2B5EF4-FFF2-40B4-BE49-F238E27FC236}">
                <a16:creationId xmlns:a16="http://schemas.microsoft.com/office/drawing/2014/main" xmlns="" id="{81A4F88F-4E35-4BB3-AD24-CAC580C12F96}"/>
              </a:ext>
            </a:extLst>
          </p:cNvPr>
          <p:cNvSpPr/>
          <p:nvPr/>
        </p:nvSpPr>
        <p:spPr>
          <a:xfrm>
            <a:off x="9029960" y="3463631"/>
            <a:ext cx="3175313" cy="2946690"/>
          </a:xfrm>
          <a:custGeom>
            <a:avLst/>
            <a:gdLst>
              <a:gd name="connsiteX0" fmla="*/ 3162808 w 3175312"/>
              <a:gd name="connsiteY0" fmla="*/ 12701 h 2946690"/>
              <a:gd name="connsiteX1" fmla="*/ 487925 w 3175312"/>
              <a:gd name="connsiteY1" fmla="*/ 1331091 h 2946690"/>
              <a:gd name="connsiteX2" fmla="*/ 113238 w 3175312"/>
              <a:gd name="connsiteY2" fmla="*/ 2433559 h 2946690"/>
              <a:gd name="connsiteX3" fmla="*/ 127209 w 3175312"/>
              <a:gd name="connsiteY3" fmla="*/ 2461502 h 2946690"/>
              <a:gd name="connsiteX4" fmla="*/ 1229677 w 3175312"/>
              <a:gd name="connsiteY4" fmla="*/ 2836189 h 2946690"/>
              <a:gd name="connsiteX5" fmla="*/ 3162808 w 3175312"/>
              <a:gd name="connsiteY5" fmla="*/ 1882325 h 2946690"/>
              <a:gd name="connsiteX6" fmla="*/ 3162808 w 3175312"/>
              <a:gd name="connsiteY6" fmla="*/ 12701 h 2946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75312" h="2946690">
                <a:moveTo>
                  <a:pt x="3162808" y="12701"/>
                </a:moveTo>
                <a:lnTo>
                  <a:pt x="487925" y="1331091"/>
                </a:lnTo>
                <a:cubicBezTo>
                  <a:pt x="487925" y="1331091"/>
                  <a:pt x="-250018" y="1695617"/>
                  <a:pt x="113238" y="2433559"/>
                </a:cubicBezTo>
                <a:lnTo>
                  <a:pt x="127209" y="2461502"/>
                </a:lnTo>
                <a:cubicBezTo>
                  <a:pt x="127209" y="2461502"/>
                  <a:pt x="491735" y="3199445"/>
                  <a:pt x="1229677" y="2836189"/>
                </a:cubicBezTo>
                <a:lnTo>
                  <a:pt x="3162808" y="1882325"/>
                </a:lnTo>
                <a:lnTo>
                  <a:pt x="3162808" y="12701"/>
                </a:lnTo>
                <a:close/>
              </a:path>
            </a:pathLst>
          </a:custGeom>
          <a:solidFill>
            <a:schemeClr val="accent3"/>
          </a:solidFill>
          <a:ln w="12700" cap="flat">
            <a:noFill/>
            <a:prstDash val="solid"/>
            <a:miter/>
          </a:ln>
        </p:spPr>
        <p:txBody>
          <a:bodyPr rtlCol="0" anchor="ctr"/>
          <a:lstStyle/>
          <a:p>
            <a:endParaRPr lang="ru-RU" dirty="0"/>
          </a:p>
        </p:txBody>
      </p:sp>
      <p:sp>
        <p:nvSpPr>
          <p:cNvPr id="30" name="Freeform: Shape 29">
            <a:extLst>
              <a:ext uri="{FF2B5EF4-FFF2-40B4-BE49-F238E27FC236}">
                <a16:creationId xmlns:a16="http://schemas.microsoft.com/office/drawing/2014/main" xmlns="" id="{592CE00E-F2AB-4099-8BB8-F109C4F2EFDB}"/>
              </a:ext>
            </a:extLst>
          </p:cNvPr>
          <p:cNvSpPr/>
          <p:nvPr/>
        </p:nvSpPr>
        <p:spPr>
          <a:xfrm>
            <a:off x="11043829" y="4566099"/>
            <a:ext cx="1155814" cy="863685"/>
          </a:xfrm>
          <a:custGeom>
            <a:avLst/>
            <a:gdLst>
              <a:gd name="connsiteX0" fmla="*/ 1148938 w 1155813"/>
              <a:gd name="connsiteY0" fmla="*/ 12701 h 863685"/>
              <a:gd name="connsiteX1" fmla="*/ 173482 w 1155813"/>
              <a:gd name="connsiteY1" fmla="*/ 494079 h 863685"/>
              <a:gd name="connsiteX2" fmla="*/ 28688 w 1155813"/>
              <a:gd name="connsiteY2" fmla="*/ 759535 h 863685"/>
              <a:gd name="connsiteX3" fmla="*/ 31228 w 1155813"/>
              <a:gd name="connsiteY3" fmla="*/ 765885 h 863685"/>
              <a:gd name="connsiteX4" fmla="*/ 329707 w 1155813"/>
              <a:gd name="connsiteY4" fmla="*/ 812880 h 863685"/>
              <a:gd name="connsiteX5" fmla="*/ 1147668 w 1155813"/>
              <a:gd name="connsiteY5" fmla="*/ 408980 h 863685"/>
              <a:gd name="connsiteX6" fmla="*/ 1147668 w 1155813"/>
              <a:gd name="connsiteY6" fmla="*/ 12701 h 863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5813" h="863685">
                <a:moveTo>
                  <a:pt x="1148938" y="12701"/>
                </a:moveTo>
                <a:lnTo>
                  <a:pt x="173482" y="494079"/>
                </a:lnTo>
                <a:cubicBezTo>
                  <a:pt x="173482" y="494079"/>
                  <a:pt x="-47520" y="603309"/>
                  <a:pt x="28688" y="759535"/>
                </a:cubicBezTo>
                <a:lnTo>
                  <a:pt x="31228" y="765885"/>
                </a:lnTo>
                <a:cubicBezTo>
                  <a:pt x="31228" y="765885"/>
                  <a:pt x="108705" y="922111"/>
                  <a:pt x="329707" y="812880"/>
                </a:cubicBezTo>
                <a:lnTo>
                  <a:pt x="1147668" y="408980"/>
                </a:lnTo>
                <a:lnTo>
                  <a:pt x="1147668" y="12701"/>
                </a:lnTo>
                <a:close/>
              </a:path>
            </a:pathLst>
          </a:custGeom>
          <a:solidFill>
            <a:schemeClr val="bg1"/>
          </a:solidFill>
          <a:ln w="12700" cap="flat">
            <a:noFill/>
            <a:prstDash val="solid"/>
            <a:miter/>
          </a:ln>
        </p:spPr>
        <p:txBody>
          <a:bodyPr rtlCol="0" anchor="ctr"/>
          <a:lstStyle/>
          <a:p>
            <a:endParaRPr lang="ru-RU" dirty="0"/>
          </a:p>
        </p:txBody>
      </p:sp>
      <p:sp>
        <p:nvSpPr>
          <p:cNvPr id="32" name="Freeform: Shape 31">
            <a:extLst>
              <a:ext uri="{FF2B5EF4-FFF2-40B4-BE49-F238E27FC236}">
                <a16:creationId xmlns:a16="http://schemas.microsoft.com/office/drawing/2014/main" xmlns="" id="{B0920EEC-7CE3-4708-93D2-53699D17E5E3}"/>
              </a:ext>
            </a:extLst>
          </p:cNvPr>
          <p:cNvSpPr/>
          <p:nvPr/>
        </p:nvSpPr>
        <p:spPr>
          <a:xfrm>
            <a:off x="10743661" y="-1689"/>
            <a:ext cx="1447943" cy="1003399"/>
          </a:xfrm>
          <a:custGeom>
            <a:avLst/>
            <a:gdLst>
              <a:gd name="connsiteX0" fmla="*/ 1446147 w 1447942"/>
              <a:gd name="connsiteY0" fmla="*/ 12701 h 1003398"/>
              <a:gd name="connsiteX1" fmla="*/ 173482 w 1447942"/>
              <a:gd name="connsiteY1" fmla="*/ 640143 h 1003398"/>
              <a:gd name="connsiteX2" fmla="*/ 28688 w 1447942"/>
              <a:gd name="connsiteY2" fmla="*/ 905599 h 1003398"/>
              <a:gd name="connsiteX3" fmla="*/ 31227 w 1447942"/>
              <a:gd name="connsiteY3" fmla="*/ 911950 h 1003398"/>
              <a:gd name="connsiteX4" fmla="*/ 329707 w 1447942"/>
              <a:gd name="connsiteY4" fmla="*/ 958944 h 1003398"/>
              <a:gd name="connsiteX5" fmla="*/ 1446147 w 1447942"/>
              <a:gd name="connsiteY5" fmla="*/ 408980 h 1003398"/>
              <a:gd name="connsiteX6" fmla="*/ 1446147 w 1447942"/>
              <a:gd name="connsiteY6" fmla="*/ 12701 h 100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7942" h="1003398">
                <a:moveTo>
                  <a:pt x="1446147" y="12701"/>
                </a:moveTo>
                <a:lnTo>
                  <a:pt x="173482" y="640143"/>
                </a:lnTo>
                <a:cubicBezTo>
                  <a:pt x="173482" y="640143"/>
                  <a:pt x="-47520" y="749374"/>
                  <a:pt x="28688" y="905599"/>
                </a:cubicBezTo>
                <a:lnTo>
                  <a:pt x="31227" y="911950"/>
                </a:lnTo>
                <a:cubicBezTo>
                  <a:pt x="31227" y="911950"/>
                  <a:pt x="108705" y="1068175"/>
                  <a:pt x="329707" y="958944"/>
                </a:cubicBezTo>
                <a:lnTo>
                  <a:pt x="1446147" y="408980"/>
                </a:lnTo>
                <a:lnTo>
                  <a:pt x="1446147" y="12701"/>
                </a:lnTo>
                <a:close/>
              </a:path>
            </a:pathLst>
          </a:custGeom>
          <a:solidFill>
            <a:schemeClr val="accent3"/>
          </a:solidFill>
          <a:ln w="12700" cap="flat">
            <a:noFill/>
            <a:prstDash val="solid"/>
            <a:miter/>
          </a:ln>
        </p:spPr>
        <p:txBody>
          <a:bodyPr rtlCol="0" anchor="ctr"/>
          <a:lstStyle/>
          <a:p>
            <a:endParaRPr lang="ru-RU" dirty="0"/>
          </a:p>
        </p:txBody>
      </p:sp>
      <p:sp>
        <p:nvSpPr>
          <p:cNvPr id="33" name="Freeform: Shape 32">
            <a:extLst>
              <a:ext uri="{FF2B5EF4-FFF2-40B4-BE49-F238E27FC236}">
                <a16:creationId xmlns:a16="http://schemas.microsoft.com/office/drawing/2014/main" xmlns="" id="{2DF8B751-9294-46D5-B390-5D322195540F}"/>
              </a:ext>
            </a:extLst>
          </p:cNvPr>
          <p:cNvSpPr/>
          <p:nvPr/>
        </p:nvSpPr>
        <p:spPr>
          <a:xfrm>
            <a:off x="6536780" y="-12701"/>
            <a:ext cx="4978890" cy="2133810"/>
          </a:xfrm>
          <a:custGeom>
            <a:avLst/>
            <a:gdLst>
              <a:gd name="connsiteX0" fmla="*/ 2515401 w 4978890"/>
              <a:gd name="connsiteY0" fmla="*/ 12701 h 2133810"/>
              <a:gd name="connsiteX1" fmla="*/ 371430 w 4978890"/>
              <a:gd name="connsiteY1" fmla="*/ 1069445 h 2133810"/>
              <a:gd name="connsiteX2" fmla="*/ 72951 w 4978890"/>
              <a:gd name="connsiteY2" fmla="*/ 1811198 h 2133810"/>
              <a:gd name="connsiteX3" fmla="*/ 81841 w 4978890"/>
              <a:gd name="connsiteY3" fmla="*/ 1828980 h 2133810"/>
              <a:gd name="connsiteX4" fmla="*/ 851538 w 4978890"/>
              <a:gd name="connsiteY4" fmla="*/ 2043631 h 2133810"/>
              <a:gd name="connsiteX5" fmla="*/ 4968013 w 4978890"/>
              <a:gd name="connsiteY5" fmla="*/ 12701 h 2133810"/>
              <a:gd name="connsiteX6" fmla="*/ 2515401 w 4978890"/>
              <a:gd name="connsiteY6" fmla="*/ 12701 h 2133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8890" h="2133810">
                <a:moveTo>
                  <a:pt x="2515401" y="12701"/>
                </a:moveTo>
                <a:lnTo>
                  <a:pt x="371430" y="1069445"/>
                </a:lnTo>
                <a:cubicBezTo>
                  <a:pt x="371430" y="1069445"/>
                  <a:pt x="-163293" y="1333631"/>
                  <a:pt x="72951" y="1811198"/>
                </a:cubicBezTo>
                <a:lnTo>
                  <a:pt x="81841" y="1828980"/>
                </a:lnTo>
                <a:cubicBezTo>
                  <a:pt x="81841" y="1828980"/>
                  <a:pt x="316814" y="2306547"/>
                  <a:pt x="851538" y="2043631"/>
                </a:cubicBezTo>
                <a:lnTo>
                  <a:pt x="4968013" y="12701"/>
                </a:lnTo>
                <a:lnTo>
                  <a:pt x="2515401" y="12701"/>
                </a:lnTo>
                <a:close/>
              </a:path>
            </a:pathLst>
          </a:custGeom>
          <a:solidFill>
            <a:schemeClr val="accent1"/>
          </a:solidFill>
          <a:ln w="12700" cap="flat">
            <a:noFill/>
            <a:prstDash val="solid"/>
            <a:miter/>
          </a:ln>
        </p:spPr>
        <p:txBody>
          <a:bodyPr rtlCol="0" anchor="ctr"/>
          <a:lstStyle/>
          <a:p>
            <a:endParaRPr lang="ru-RU" dirty="0"/>
          </a:p>
        </p:txBody>
      </p:sp>
      <p:sp>
        <p:nvSpPr>
          <p:cNvPr id="34" name="Freeform: Shape 33">
            <a:extLst>
              <a:ext uri="{FF2B5EF4-FFF2-40B4-BE49-F238E27FC236}">
                <a16:creationId xmlns:a16="http://schemas.microsoft.com/office/drawing/2014/main" xmlns="" id="{E0F651C6-BE74-4133-ABA8-316072D4F5B5}"/>
              </a:ext>
            </a:extLst>
          </p:cNvPr>
          <p:cNvSpPr/>
          <p:nvPr/>
        </p:nvSpPr>
        <p:spPr>
          <a:xfrm>
            <a:off x="6518963" y="-12701"/>
            <a:ext cx="5029695" cy="2146511"/>
          </a:xfrm>
          <a:custGeom>
            <a:avLst/>
            <a:gdLst>
              <a:gd name="connsiteX0" fmla="*/ 4942646 w 5029695"/>
              <a:gd name="connsiteY0" fmla="*/ 12701 h 2146511"/>
              <a:gd name="connsiteX1" fmla="*/ 860464 w 5029695"/>
              <a:gd name="connsiteY1" fmla="*/ 2025849 h 2146511"/>
              <a:gd name="connsiteX2" fmla="*/ 295258 w 5029695"/>
              <a:gd name="connsiteY2" fmla="*/ 2019499 h 2146511"/>
              <a:gd name="connsiteX3" fmla="*/ 116171 w 5029695"/>
              <a:gd name="connsiteY3" fmla="*/ 1820089 h 2146511"/>
              <a:gd name="connsiteX4" fmla="*/ 107280 w 5029695"/>
              <a:gd name="connsiteY4" fmla="*/ 1802307 h 2146511"/>
              <a:gd name="connsiteX5" fmla="*/ 165705 w 5029695"/>
              <a:gd name="connsiteY5" fmla="*/ 1273935 h 2146511"/>
              <a:gd name="connsiteX6" fmla="*/ 398138 w 5029695"/>
              <a:gd name="connsiteY6" fmla="*/ 1085957 h 2146511"/>
              <a:gd name="connsiteX7" fmla="*/ 2576402 w 5029695"/>
              <a:gd name="connsiteY7" fmla="*/ 12701 h 2146511"/>
              <a:gd name="connsiteX8" fmla="*/ 2490034 w 5029695"/>
              <a:gd name="connsiteY8" fmla="*/ 12701 h 2146511"/>
              <a:gd name="connsiteX9" fmla="*/ 381626 w 5029695"/>
              <a:gd name="connsiteY9" fmla="*/ 1052934 h 2146511"/>
              <a:gd name="connsiteX10" fmla="*/ 137762 w 5029695"/>
              <a:gd name="connsiteY10" fmla="*/ 1249803 h 2146511"/>
              <a:gd name="connsiteX11" fmla="*/ 74256 w 5029695"/>
              <a:gd name="connsiteY11" fmla="*/ 1820089 h 2146511"/>
              <a:gd name="connsiteX12" fmla="*/ 83147 w 5029695"/>
              <a:gd name="connsiteY12" fmla="*/ 1837871 h 2146511"/>
              <a:gd name="connsiteX13" fmla="*/ 273666 w 5029695"/>
              <a:gd name="connsiteY13" fmla="*/ 2051252 h 2146511"/>
              <a:gd name="connsiteX14" fmla="*/ 564525 w 5029695"/>
              <a:gd name="connsiteY14" fmla="*/ 2141431 h 2146511"/>
              <a:gd name="connsiteX15" fmla="*/ 878246 w 5029695"/>
              <a:gd name="connsiteY15" fmla="*/ 2060143 h 2146511"/>
              <a:gd name="connsiteX16" fmla="*/ 5029014 w 5029695"/>
              <a:gd name="connsiteY16" fmla="*/ 12701 h 2146511"/>
              <a:gd name="connsiteX17" fmla="*/ 4942646 w 5029695"/>
              <a:gd name="connsiteY17" fmla="*/ 12701 h 21465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029695" h="2146511">
                <a:moveTo>
                  <a:pt x="4942646" y="12701"/>
                </a:moveTo>
                <a:lnTo>
                  <a:pt x="860464" y="2025849"/>
                </a:lnTo>
                <a:cubicBezTo>
                  <a:pt x="645812" y="2131270"/>
                  <a:pt x="456564" y="2130000"/>
                  <a:pt x="295258" y="2019499"/>
                </a:cubicBezTo>
                <a:cubicBezTo>
                  <a:pt x="174596" y="1936941"/>
                  <a:pt x="116171" y="1821359"/>
                  <a:pt x="116171" y="1820089"/>
                </a:cubicBezTo>
                <a:lnTo>
                  <a:pt x="107280" y="1802307"/>
                </a:lnTo>
                <a:cubicBezTo>
                  <a:pt x="13290" y="1611789"/>
                  <a:pt x="32342" y="1433971"/>
                  <a:pt x="165705" y="1273935"/>
                </a:cubicBezTo>
                <a:cubicBezTo>
                  <a:pt x="266045" y="1153274"/>
                  <a:pt x="395598" y="1087227"/>
                  <a:pt x="398138" y="1085957"/>
                </a:cubicBezTo>
                <a:lnTo>
                  <a:pt x="2576402" y="12701"/>
                </a:lnTo>
                <a:lnTo>
                  <a:pt x="2490034" y="12701"/>
                </a:lnTo>
                <a:lnTo>
                  <a:pt x="381626" y="1052934"/>
                </a:lnTo>
                <a:cubicBezTo>
                  <a:pt x="376546" y="1055474"/>
                  <a:pt x="243183" y="1121520"/>
                  <a:pt x="137762" y="1249803"/>
                </a:cubicBezTo>
                <a:cubicBezTo>
                  <a:pt x="38693" y="1369195"/>
                  <a:pt x="-51486" y="1564794"/>
                  <a:pt x="74256" y="1820089"/>
                </a:cubicBezTo>
                <a:lnTo>
                  <a:pt x="83147" y="1837871"/>
                </a:lnTo>
                <a:cubicBezTo>
                  <a:pt x="85687" y="1842952"/>
                  <a:pt x="145383" y="1962343"/>
                  <a:pt x="273666" y="2051252"/>
                </a:cubicBezTo>
                <a:cubicBezTo>
                  <a:pt x="342253" y="2098247"/>
                  <a:pt x="440053" y="2141431"/>
                  <a:pt x="564525" y="2141431"/>
                </a:cubicBezTo>
                <a:cubicBezTo>
                  <a:pt x="654703" y="2141431"/>
                  <a:pt x="758854" y="2119839"/>
                  <a:pt x="878246" y="2060143"/>
                </a:cubicBezTo>
                <a:lnTo>
                  <a:pt x="5029014" y="12701"/>
                </a:lnTo>
                <a:lnTo>
                  <a:pt x="4942646" y="12701"/>
                </a:lnTo>
                <a:close/>
              </a:path>
            </a:pathLst>
          </a:custGeom>
          <a:solidFill>
            <a:schemeClr val="bg1"/>
          </a:solidFill>
          <a:ln w="12700" cap="flat">
            <a:noFill/>
            <a:prstDash val="solid"/>
            <a:miter/>
          </a:ln>
        </p:spPr>
        <p:txBody>
          <a:bodyPr rtlCol="0" anchor="ctr"/>
          <a:lstStyle/>
          <a:p>
            <a:endParaRPr lang="ru-RU" dirty="0"/>
          </a:p>
        </p:txBody>
      </p:sp>
      <p:sp>
        <p:nvSpPr>
          <p:cNvPr id="36" name="Text Placeholder 14">
            <a:extLst>
              <a:ext uri="{FF2B5EF4-FFF2-40B4-BE49-F238E27FC236}">
                <a16:creationId xmlns:a16="http://schemas.microsoft.com/office/drawing/2014/main" xmlns="" id="{2A3D73F7-77EC-4576-B541-20C032F462DC}"/>
              </a:ext>
            </a:extLst>
          </p:cNvPr>
          <p:cNvSpPr>
            <a:spLocks noGrp="1"/>
          </p:cNvSpPr>
          <p:nvPr userDrawn="1">
            <p:ph type="body" sz="quarter" idx="13" hasCustomPrompt="1"/>
          </p:nvPr>
        </p:nvSpPr>
        <p:spPr>
          <a:xfrm>
            <a:off x="786259" y="3425363"/>
            <a:ext cx="3629300" cy="949829"/>
          </a:xfrm>
        </p:spPr>
        <p:txBody>
          <a:bodyPr>
            <a:normAutofit/>
          </a:bodyPr>
          <a:lstStyle>
            <a:lvl1pPr marL="0" indent="0">
              <a:buNone/>
              <a:defRPr sz="2800" b="1" i="0"/>
            </a:lvl1pPr>
          </a:lstStyle>
          <a:p>
            <a:pPr lvl="0"/>
            <a:r>
              <a:rPr lang="en-US" dirty="0"/>
              <a:t>Presentation</a:t>
            </a:r>
            <a:br>
              <a:rPr lang="en-US" dirty="0"/>
            </a:br>
            <a:r>
              <a:rPr lang="en-US" dirty="0"/>
              <a:t>Tagline</a:t>
            </a:r>
          </a:p>
        </p:txBody>
      </p:sp>
      <p:sp>
        <p:nvSpPr>
          <p:cNvPr id="40" name="Graphic 37">
            <a:extLst>
              <a:ext uri="{FF2B5EF4-FFF2-40B4-BE49-F238E27FC236}">
                <a16:creationId xmlns:a16="http://schemas.microsoft.com/office/drawing/2014/main" xmlns="" id="{9F75ED2D-7077-4753-B623-4B9A718EB224}"/>
              </a:ext>
            </a:extLst>
          </p:cNvPr>
          <p:cNvSpPr/>
          <p:nvPr userDrawn="1"/>
        </p:nvSpPr>
        <p:spPr>
          <a:xfrm>
            <a:off x="895717" y="3124629"/>
            <a:ext cx="2158296" cy="151200"/>
          </a:xfrm>
          <a:custGeom>
            <a:avLst/>
            <a:gdLst>
              <a:gd name="connsiteX0" fmla="*/ 2087180 w 2158295"/>
              <a:gd name="connsiteY0" fmla="*/ 153601 h 165045"/>
              <a:gd name="connsiteX1" fmla="*/ 82504 w 2158295"/>
              <a:gd name="connsiteY1" fmla="*/ 153601 h 165045"/>
              <a:gd name="connsiteX2" fmla="*/ 12677 w 2158295"/>
              <a:gd name="connsiteY2" fmla="*/ 83774 h 165045"/>
              <a:gd name="connsiteX3" fmla="*/ 12677 w 2158295"/>
              <a:gd name="connsiteY3" fmla="*/ 83774 h 165045"/>
              <a:gd name="connsiteX4" fmla="*/ 82504 w 2158295"/>
              <a:gd name="connsiteY4" fmla="*/ 12677 h 165045"/>
              <a:gd name="connsiteX5" fmla="*/ 2087180 w 2158295"/>
              <a:gd name="connsiteY5" fmla="*/ 12677 h 165045"/>
              <a:gd name="connsiteX6" fmla="*/ 2157008 w 2158295"/>
              <a:gd name="connsiteY6" fmla="*/ 82504 h 165045"/>
              <a:gd name="connsiteX7" fmla="*/ 2157008 w 2158295"/>
              <a:gd name="connsiteY7" fmla="*/ 82504 h 165045"/>
              <a:gd name="connsiteX8" fmla="*/ 2087180 w 2158295"/>
              <a:gd name="connsiteY8" fmla="*/ 153601 h 165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58295" h="165045">
                <a:moveTo>
                  <a:pt x="2087180" y="153601"/>
                </a:moveTo>
                <a:lnTo>
                  <a:pt x="82504" y="153601"/>
                </a:lnTo>
                <a:cubicBezTo>
                  <a:pt x="44417" y="153601"/>
                  <a:pt x="12677" y="121861"/>
                  <a:pt x="12677" y="83774"/>
                </a:cubicBezTo>
                <a:lnTo>
                  <a:pt x="12677" y="83774"/>
                </a:lnTo>
                <a:cubicBezTo>
                  <a:pt x="12677" y="44417"/>
                  <a:pt x="44417" y="12677"/>
                  <a:pt x="82504" y="12677"/>
                </a:cubicBezTo>
                <a:lnTo>
                  <a:pt x="2087180" y="12677"/>
                </a:lnTo>
                <a:cubicBezTo>
                  <a:pt x="2125268" y="12677"/>
                  <a:pt x="2157008" y="44417"/>
                  <a:pt x="2157008" y="82504"/>
                </a:cubicBezTo>
                <a:lnTo>
                  <a:pt x="2157008" y="82504"/>
                </a:lnTo>
                <a:cubicBezTo>
                  <a:pt x="2157008" y="121861"/>
                  <a:pt x="2126538" y="153601"/>
                  <a:pt x="2087180" y="153601"/>
                </a:cubicBezTo>
                <a:close/>
              </a:path>
            </a:pathLst>
          </a:custGeom>
          <a:gradFill>
            <a:gsLst>
              <a:gs pos="0">
                <a:schemeClr val="accent1"/>
              </a:gs>
              <a:gs pos="100000">
                <a:schemeClr val="accent3"/>
              </a:gs>
            </a:gsLst>
            <a:lin ang="0" scaled="1"/>
          </a:gradFill>
          <a:ln w="12681" cap="flat">
            <a:noFill/>
            <a:prstDash val="solid"/>
            <a:miter/>
          </a:ln>
        </p:spPr>
        <p:txBody>
          <a:bodyPr rtlCol="0" anchor="ctr"/>
          <a:lstStyle/>
          <a:p>
            <a:endParaRPr lang="ru-RU" dirty="0"/>
          </a:p>
        </p:txBody>
      </p:sp>
      <p:sp>
        <p:nvSpPr>
          <p:cNvPr id="12" name="Graphic 36">
            <a:extLst>
              <a:ext uri="{FF2B5EF4-FFF2-40B4-BE49-F238E27FC236}">
                <a16:creationId xmlns:a16="http://schemas.microsoft.com/office/drawing/2014/main" xmlns="" id="{21FF5BCF-BC53-4C3F-8B7F-7077B35ADCA8}"/>
              </a:ext>
            </a:extLst>
          </p:cNvPr>
          <p:cNvSpPr/>
          <p:nvPr userDrawn="1"/>
        </p:nvSpPr>
        <p:spPr>
          <a:xfrm>
            <a:off x="-7816" y="5057878"/>
            <a:ext cx="715108" cy="949829"/>
          </a:xfrm>
          <a:custGeom>
            <a:avLst/>
            <a:gdLst>
              <a:gd name="connsiteX0" fmla="*/ 217522 w 723600"/>
              <a:gd name="connsiteY0" fmla="*/ 9082 h 1015200"/>
              <a:gd name="connsiteX1" fmla="*/ 9082 w 723600"/>
              <a:gd name="connsiteY1" fmla="*/ 9082 h 1015200"/>
              <a:gd name="connsiteX2" fmla="*/ 9082 w 723600"/>
              <a:gd name="connsiteY2" fmla="*/ 1010242 h 1015200"/>
              <a:gd name="connsiteX3" fmla="*/ 217522 w 723600"/>
              <a:gd name="connsiteY3" fmla="*/ 1010242 h 1015200"/>
              <a:gd name="connsiteX4" fmla="*/ 716482 w 723600"/>
              <a:gd name="connsiteY4" fmla="*/ 518842 h 1015200"/>
              <a:gd name="connsiteX5" fmla="*/ 716482 w 723600"/>
              <a:gd name="connsiteY5" fmla="*/ 500482 h 1015200"/>
              <a:gd name="connsiteX6" fmla="*/ 217522 w 723600"/>
              <a:gd name="connsiteY6" fmla="*/ 9082 h 101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23600" h="1015200">
                <a:moveTo>
                  <a:pt x="217522" y="9082"/>
                </a:moveTo>
                <a:lnTo>
                  <a:pt x="9082" y="9082"/>
                </a:lnTo>
                <a:lnTo>
                  <a:pt x="9082" y="1010242"/>
                </a:lnTo>
                <a:lnTo>
                  <a:pt x="217522" y="1010242"/>
                </a:lnTo>
                <a:cubicBezTo>
                  <a:pt x="217522" y="1010242"/>
                  <a:pt x="716482" y="1010242"/>
                  <a:pt x="716482" y="518842"/>
                </a:cubicBezTo>
                <a:lnTo>
                  <a:pt x="716482" y="500482"/>
                </a:lnTo>
                <a:cubicBezTo>
                  <a:pt x="716482" y="500482"/>
                  <a:pt x="716482" y="9082"/>
                  <a:pt x="217522" y="9082"/>
                </a:cubicBezTo>
                <a:close/>
              </a:path>
            </a:pathLst>
          </a:custGeom>
          <a:solidFill>
            <a:schemeClr val="accent3"/>
          </a:solidFill>
          <a:ln w="10680" cap="flat">
            <a:noFill/>
            <a:prstDash val="solid"/>
            <a:miter/>
          </a:ln>
        </p:spPr>
        <p:txBody>
          <a:bodyPr rtlCol="0" anchor="ctr"/>
          <a:lstStyle/>
          <a:p>
            <a:endParaRPr lang="ru-RU"/>
          </a:p>
        </p:txBody>
      </p:sp>
      <p:sp>
        <p:nvSpPr>
          <p:cNvPr id="21" name="Picture Placeholder 20">
            <a:extLst>
              <a:ext uri="{FF2B5EF4-FFF2-40B4-BE49-F238E27FC236}">
                <a16:creationId xmlns:a16="http://schemas.microsoft.com/office/drawing/2014/main" xmlns="" id="{8C7B70A1-A813-470C-A829-7CC44559C94F}"/>
              </a:ext>
            </a:extLst>
          </p:cNvPr>
          <p:cNvSpPr>
            <a:spLocks noGrp="1"/>
          </p:cNvSpPr>
          <p:nvPr>
            <p:ph type="pic" sz="quarter" idx="21"/>
          </p:nvPr>
        </p:nvSpPr>
        <p:spPr>
          <a:xfrm>
            <a:off x="4614953" y="0"/>
            <a:ext cx="7585924" cy="5949573"/>
          </a:xfrm>
          <a:custGeom>
            <a:avLst/>
            <a:gdLst>
              <a:gd name="connsiteX0" fmla="*/ 6933229 w 7577047"/>
              <a:gd name="connsiteY0" fmla="*/ 0 h 5937736"/>
              <a:gd name="connsiteX1" fmla="*/ 7577047 w 7577047"/>
              <a:gd name="connsiteY1" fmla="*/ 0 h 5937736"/>
              <a:gd name="connsiteX2" fmla="*/ 6304235 w 7577047"/>
              <a:gd name="connsiteY2" fmla="*/ 626666 h 5937736"/>
              <a:gd name="connsiteX3" fmla="*/ 6159164 w 7577047"/>
              <a:gd name="connsiteY3" fmla="*/ 891545 h 5937736"/>
              <a:gd name="connsiteX4" fmla="*/ 6161282 w 7577047"/>
              <a:gd name="connsiteY4" fmla="*/ 898006 h 5937736"/>
              <a:gd name="connsiteX5" fmla="*/ 6459895 w 7577047"/>
              <a:gd name="connsiteY5" fmla="*/ 944306 h 5937736"/>
              <a:gd name="connsiteX6" fmla="*/ 7577047 w 7577047"/>
              <a:gd name="connsiteY6" fmla="*/ 395166 h 5937736"/>
              <a:gd name="connsiteX7" fmla="*/ 7577047 w 7577047"/>
              <a:gd name="connsiteY7" fmla="*/ 3249617 h 5937736"/>
              <a:gd name="connsiteX8" fmla="*/ 2564157 w 7577047"/>
              <a:gd name="connsiteY8" fmla="*/ 5723977 h 5937736"/>
              <a:gd name="connsiteX9" fmla="*/ 233491 w 7577047"/>
              <a:gd name="connsiteY9" fmla="*/ 4932570 h 5937736"/>
              <a:gd name="connsiteX10" fmla="*/ 213372 w 7577047"/>
              <a:gd name="connsiteY10" fmla="*/ 4891653 h 5937736"/>
              <a:gd name="connsiteX11" fmla="*/ 1004379 w 7577047"/>
              <a:gd name="connsiteY11" fmla="*/ 2559423 h 5937736"/>
              <a:gd name="connsiteX12" fmla="*/ 2132121 w 7577047"/>
              <a:gd name="connsiteY12" fmla="*/ 2002747 h 5937736"/>
              <a:gd name="connsiteX13" fmla="*/ 2176595 w 7577047"/>
              <a:gd name="connsiteY13" fmla="*/ 2037202 h 5937736"/>
              <a:gd name="connsiteX14" fmla="*/ 2467796 w 7577047"/>
              <a:gd name="connsiteY14" fmla="*/ 2127649 h 5937736"/>
              <a:gd name="connsiteX15" fmla="*/ 2781234 w 7577047"/>
              <a:gd name="connsiteY15" fmla="*/ 2046893 h 5937736"/>
              <a:gd name="connsiteX0" fmla="*/ 6948025 w 7577047"/>
              <a:gd name="connsiteY0" fmla="*/ 0 h 5949573"/>
              <a:gd name="connsiteX1" fmla="*/ 7577047 w 7577047"/>
              <a:gd name="connsiteY1" fmla="*/ 11837 h 5949573"/>
              <a:gd name="connsiteX2" fmla="*/ 6304235 w 7577047"/>
              <a:gd name="connsiteY2" fmla="*/ 638503 h 5949573"/>
              <a:gd name="connsiteX3" fmla="*/ 6159164 w 7577047"/>
              <a:gd name="connsiteY3" fmla="*/ 903382 h 5949573"/>
              <a:gd name="connsiteX4" fmla="*/ 6161282 w 7577047"/>
              <a:gd name="connsiteY4" fmla="*/ 909843 h 5949573"/>
              <a:gd name="connsiteX5" fmla="*/ 6459895 w 7577047"/>
              <a:gd name="connsiteY5" fmla="*/ 956143 h 5949573"/>
              <a:gd name="connsiteX6" fmla="*/ 7577047 w 7577047"/>
              <a:gd name="connsiteY6" fmla="*/ 407003 h 5949573"/>
              <a:gd name="connsiteX7" fmla="*/ 7577047 w 7577047"/>
              <a:gd name="connsiteY7" fmla="*/ 3261454 h 5949573"/>
              <a:gd name="connsiteX8" fmla="*/ 2564157 w 7577047"/>
              <a:gd name="connsiteY8" fmla="*/ 5735814 h 5949573"/>
              <a:gd name="connsiteX9" fmla="*/ 233491 w 7577047"/>
              <a:gd name="connsiteY9" fmla="*/ 4944407 h 5949573"/>
              <a:gd name="connsiteX10" fmla="*/ 213372 w 7577047"/>
              <a:gd name="connsiteY10" fmla="*/ 4903490 h 5949573"/>
              <a:gd name="connsiteX11" fmla="*/ 1004379 w 7577047"/>
              <a:gd name="connsiteY11" fmla="*/ 2571260 h 5949573"/>
              <a:gd name="connsiteX12" fmla="*/ 2132121 w 7577047"/>
              <a:gd name="connsiteY12" fmla="*/ 2014584 h 5949573"/>
              <a:gd name="connsiteX13" fmla="*/ 2176595 w 7577047"/>
              <a:gd name="connsiteY13" fmla="*/ 2049039 h 5949573"/>
              <a:gd name="connsiteX14" fmla="*/ 2467796 w 7577047"/>
              <a:gd name="connsiteY14" fmla="*/ 2139486 h 5949573"/>
              <a:gd name="connsiteX15" fmla="*/ 2781234 w 7577047"/>
              <a:gd name="connsiteY15" fmla="*/ 2058730 h 5949573"/>
              <a:gd name="connsiteX16" fmla="*/ 6948025 w 7577047"/>
              <a:gd name="connsiteY16" fmla="*/ 0 h 5949573"/>
              <a:gd name="connsiteX0" fmla="*/ 6948025 w 7580006"/>
              <a:gd name="connsiteY0" fmla="*/ 0 h 5949573"/>
              <a:gd name="connsiteX1" fmla="*/ 7580006 w 7580006"/>
              <a:gd name="connsiteY1" fmla="*/ 0 h 5949573"/>
              <a:gd name="connsiteX2" fmla="*/ 6304235 w 7580006"/>
              <a:gd name="connsiteY2" fmla="*/ 638503 h 5949573"/>
              <a:gd name="connsiteX3" fmla="*/ 6159164 w 7580006"/>
              <a:gd name="connsiteY3" fmla="*/ 903382 h 5949573"/>
              <a:gd name="connsiteX4" fmla="*/ 6161282 w 7580006"/>
              <a:gd name="connsiteY4" fmla="*/ 909843 h 5949573"/>
              <a:gd name="connsiteX5" fmla="*/ 6459895 w 7580006"/>
              <a:gd name="connsiteY5" fmla="*/ 956143 h 5949573"/>
              <a:gd name="connsiteX6" fmla="*/ 7577047 w 7580006"/>
              <a:gd name="connsiteY6" fmla="*/ 407003 h 5949573"/>
              <a:gd name="connsiteX7" fmla="*/ 7577047 w 7580006"/>
              <a:gd name="connsiteY7" fmla="*/ 3261454 h 5949573"/>
              <a:gd name="connsiteX8" fmla="*/ 2564157 w 7580006"/>
              <a:gd name="connsiteY8" fmla="*/ 5735814 h 5949573"/>
              <a:gd name="connsiteX9" fmla="*/ 233491 w 7580006"/>
              <a:gd name="connsiteY9" fmla="*/ 4944407 h 5949573"/>
              <a:gd name="connsiteX10" fmla="*/ 213372 w 7580006"/>
              <a:gd name="connsiteY10" fmla="*/ 4903490 h 5949573"/>
              <a:gd name="connsiteX11" fmla="*/ 1004379 w 7580006"/>
              <a:gd name="connsiteY11" fmla="*/ 2571260 h 5949573"/>
              <a:gd name="connsiteX12" fmla="*/ 2132121 w 7580006"/>
              <a:gd name="connsiteY12" fmla="*/ 2014584 h 5949573"/>
              <a:gd name="connsiteX13" fmla="*/ 2176595 w 7580006"/>
              <a:gd name="connsiteY13" fmla="*/ 2049039 h 5949573"/>
              <a:gd name="connsiteX14" fmla="*/ 2467796 w 7580006"/>
              <a:gd name="connsiteY14" fmla="*/ 2139486 h 5949573"/>
              <a:gd name="connsiteX15" fmla="*/ 2781234 w 7580006"/>
              <a:gd name="connsiteY15" fmla="*/ 2058730 h 5949573"/>
              <a:gd name="connsiteX16" fmla="*/ 6948025 w 7580006"/>
              <a:gd name="connsiteY16" fmla="*/ 0 h 5949573"/>
              <a:gd name="connsiteX0" fmla="*/ 6948025 w 7585924"/>
              <a:gd name="connsiteY0" fmla="*/ 0 h 5949573"/>
              <a:gd name="connsiteX1" fmla="*/ 7585924 w 7585924"/>
              <a:gd name="connsiteY1" fmla="*/ 0 h 5949573"/>
              <a:gd name="connsiteX2" fmla="*/ 6304235 w 7585924"/>
              <a:gd name="connsiteY2" fmla="*/ 638503 h 5949573"/>
              <a:gd name="connsiteX3" fmla="*/ 6159164 w 7585924"/>
              <a:gd name="connsiteY3" fmla="*/ 903382 h 5949573"/>
              <a:gd name="connsiteX4" fmla="*/ 6161282 w 7585924"/>
              <a:gd name="connsiteY4" fmla="*/ 909843 h 5949573"/>
              <a:gd name="connsiteX5" fmla="*/ 6459895 w 7585924"/>
              <a:gd name="connsiteY5" fmla="*/ 956143 h 5949573"/>
              <a:gd name="connsiteX6" fmla="*/ 7577047 w 7585924"/>
              <a:gd name="connsiteY6" fmla="*/ 407003 h 5949573"/>
              <a:gd name="connsiteX7" fmla="*/ 7577047 w 7585924"/>
              <a:gd name="connsiteY7" fmla="*/ 3261454 h 5949573"/>
              <a:gd name="connsiteX8" fmla="*/ 2564157 w 7585924"/>
              <a:gd name="connsiteY8" fmla="*/ 5735814 h 5949573"/>
              <a:gd name="connsiteX9" fmla="*/ 233491 w 7585924"/>
              <a:gd name="connsiteY9" fmla="*/ 4944407 h 5949573"/>
              <a:gd name="connsiteX10" fmla="*/ 213372 w 7585924"/>
              <a:gd name="connsiteY10" fmla="*/ 4903490 h 5949573"/>
              <a:gd name="connsiteX11" fmla="*/ 1004379 w 7585924"/>
              <a:gd name="connsiteY11" fmla="*/ 2571260 h 5949573"/>
              <a:gd name="connsiteX12" fmla="*/ 2132121 w 7585924"/>
              <a:gd name="connsiteY12" fmla="*/ 2014584 h 5949573"/>
              <a:gd name="connsiteX13" fmla="*/ 2176595 w 7585924"/>
              <a:gd name="connsiteY13" fmla="*/ 2049039 h 5949573"/>
              <a:gd name="connsiteX14" fmla="*/ 2467796 w 7585924"/>
              <a:gd name="connsiteY14" fmla="*/ 2139486 h 5949573"/>
              <a:gd name="connsiteX15" fmla="*/ 2781234 w 7585924"/>
              <a:gd name="connsiteY15" fmla="*/ 2058730 h 5949573"/>
              <a:gd name="connsiteX16" fmla="*/ 6948025 w 7585924"/>
              <a:gd name="connsiteY16" fmla="*/ 0 h 59495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585924" h="5949573">
                <a:moveTo>
                  <a:pt x="6948025" y="0"/>
                </a:moveTo>
                <a:lnTo>
                  <a:pt x="7585924" y="0"/>
                </a:lnTo>
                <a:lnTo>
                  <a:pt x="6304235" y="638503"/>
                </a:lnTo>
                <a:cubicBezTo>
                  <a:pt x="6304235" y="638503"/>
                  <a:pt x="6082923" y="747254"/>
                  <a:pt x="6159164" y="903382"/>
                </a:cubicBezTo>
                <a:lnTo>
                  <a:pt x="6161282" y="909843"/>
                </a:lnTo>
                <a:cubicBezTo>
                  <a:pt x="6161282" y="909843"/>
                  <a:pt x="6239641" y="1064894"/>
                  <a:pt x="6459895" y="956143"/>
                </a:cubicBezTo>
                <a:lnTo>
                  <a:pt x="7577047" y="407003"/>
                </a:lnTo>
                <a:lnTo>
                  <a:pt x="7577047" y="3261454"/>
                </a:lnTo>
                <a:lnTo>
                  <a:pt x="2564157" y="5735814"/>
                </a:lnTo>
                <a:cubicBezTo>
                  <a:pt x="1003320" y="6506764"/>
                  <a:pt x="233491" y="4944407"/>
                  <a:pt x="233491" y="4944407"/>
                </a:cubicBezTo>
                <a:lnTo>
                  <a:pt x="213372" y="4903490"/>
                </a:lnTo>
                <a:cubicBezTo>
                  <a:pt x="-556457" y="3341133"/>
                  <a:pt x="1004379" y="2571260"/>
                  <a:pt x="1004379" y="2571260"/>
                </a:cubicBezTo>
                <a:lnTo>
                  <a:pt x="2132121" y="2014584"/>
                </a:lnTo>
                <a:cubicBezTo>
                  <a:pt x="2145886" y="2026428"/>
                  <a:pt x="2160712" y="2038272"/>
                  <a:pt x="2176595" y="2049039"/>
                </a:cubicBezTo>
                <a:cubicBezTo>
                  <a:pt x="2245424" y="2096416"/>
                  <a:pt x="2342844" y="2139486"/>
                  <a:pt x="2467796" y="2139486"/>
                </a:cubicBezTo>
                <a:cubicBezTo>
                  <a:pt x="2557803" y="2139486"/>
                  <a:pt x="2661577" y="2117951"/>
                  <a:pt x="2781234" y="2058730"/>
                </a:cubicBezTo>
                <a:lnTo>
                  <a:pt x="6948025" y="0"/>
                </a:lnTo>
                <a:close/>
              </a:path>
            </a:pathLst>
          </a:custGeom>
          <a:noFill/>
        </p:spPr>
        <p:txBody>
          <a:bodyPr wrap="square" anchor="ctr" anchorCtr="0">
            <a:noAutofit/>
          </a:bodyPr>
          <a:lstStyle>
            <a:lvl1pPr marL="0" indent="0" algn="ctr">
              <a:buNone/>
              <a:defRPr sz="1400"/>
            </a:lvl1pPr>
          </a:lstStyle>
          <a:p>
            <a:r>
              <a:rPr lang="en-US"/>
              <a:t>Click icon to add picture</a:t>
            </a:r>
            <a:endParaRPr lang="ru-RU"/>
          </a:p>
        </p:txBody>
      </p:sp>
    </p:spTree>
    <p:extLst>
      <p:ext uri="{BB962C8B-B14F-4D97-AF65-F5344CB8AC3E}">
        <p14:creationId xmlns:p14="http://schemas.microsoft.com/office/powerpoint/2010/main" val="3966819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anks slide">
    <p:spTree>
      <p:nvGrpSpPr>
        <p:cNvPr id="1" name=""/>
        <p:cNvGrpSpPr/>
        <p:nvPr/>
      </p:nvGrpSpPr>
      <p:grpSpPr>
        <a:xfrm>
          <a:off x="0" y="0"/>
          <a:ext cx="0" cy="0"/>
          <a:chOff x="0" y="0"/>
          <a:chExt cx="0" cy="0"/>
        </a:xfrm>
      </p:grpSpPr>
      <p:sp>
        <p:nvSpPr>
          <p:cNvPr id="26" name="Picture Placeholder 25">
            <a:extLst>
              <a:ext uri="{FF2B5EF4-FFF2-40B4-BE49-F238E27FC236}">
                <a16:creationId xmlns:a16="http://schemas.microsoft.com/office/drawing/2014/main" xmlns="" id="{3C229411-48AD-4A50-B02E-041030F18963}"/>
              </a:ext>
            </a:extLst>
          </p:cNvPr>
          <p:cNvSpPr>
            <a:spLocks noGrp="1"/>
          </p:cNvSpPr>
          <p:nvPr>
            <p:ph type="pic" sz="quarter" idx="21"/>
          </p:nvPr>
        </p:nvSpPr>
        <p:spPr>
          <a:xfrm>
            <a:off x="5245189" y="1"/>
            <a:ext cx="6943003" cy="5934621"/>
          </a:xfrm>
          <a:custGeom>
            <a:avLst/>
            <a:gdLst>
              <a:gd name="connsiteX0" fmla="*/ 6940462 w 6943003"/>
              <a:gd name="connsiteY0" fmla="*/ 0 h 5934621"/>
              <a:gd name="connsiteX1" fmla="*/ 6943003 w 6943003"/>
              <a:gd name="connsiteY1" fmla="*/ 0 h 5934621"/>
              <a:gd name="connsiteX2" fmla="*/ 6943003 w 6943003"/>
              <a:gd name="connsiteY2" fmla="*/ 3562350 h 5934621"/>
              <a:gd name="connsiteX3" fmla="*/ 2564043 w 6943003"/>
              <a:gd name="connsiteY3" fmla="*/ 5721350 h 5934621"/>
              <a:gd name="connsiteX4" fmla="*/ 233592 w 6943003"/>
              <a:gd name="connsiteY4" fmla="*/ 4930141 h 5934621"/>
              <a:gd name="connsiteX5" fmla="*/ 213272 w 6943003"/>
              <a:gd name="connsiteY5" fmla="*/ 4889500 h 5934621"/>
              <a:gd name="connsiteX6" fmla="*/ 1004482 w 6943003"/>
              <a:gd name="connsiteY6" fmla="*/ 2559050 h 5934621"/>
              <a:gd name="connsiteX7" fmla="*/ 2136693 w 6943003"/>
              <a:gd name="connsiteY7" fmla="*/ 2000704 h 5934621"/>
              <a:gd name="connsiteX8" fmla="*/ 2183042 w 6943003"/>
              <a:gd name="connsiteY8" fmla="*/ 2039620 h 5934621"/>
              <a:gd name="connsiteX9" fmla="*/ 2473872 w 6943003"/>
              <a:gd name="connsiteY9" fmla="*/ 2129790 h 5934621"/>
              <a:gd name="connsiteX10" fmla="*/ 2787562 w 6943003"/>
              <a:gd name="connsiteY10" fmla="*/ 2048510 h 5934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43003" h="5934621">
                <a:moveTo>
                  <a:pt x="6940462" y="0"/>
                </a:moveTo>
                <a:lnTo>
                  <a:pt x="6943003" y="0"/>
                </a:lnTo>
                <a:lnTo>
                  <a:pt x="6943003" y="3562350"/>
                </a:lnTo>
                <a:lnTo>
                  <a:pt x="2564043" y="5721350"/>
                </a:lnTo>
                <a:cubicBezTo>
                  <a:pt x="1003212" y="6490971"/>
                  <a:pt x="233592" y="4930141"/>
                  <a:pt x="233592" y="4930141"/>
                </a:cubicBezTo>
                <a:lnTo>
                  <a:pt x="213272" y="4889500"/>
                </a:lnTo>
                <a:cubicBezTo>
                  <a:pt x="-556348" y="3328670"/>
                  <a:pt x="1004482" y="2559050"/>
                  <a:pt x="1004482" y="2559050"/>
                </a:cubicBezTo>
                <a:lnTo>
                  <a:pt x="2136693" y="2000704"/>
                </a:lnTo>
                <a:lnTo>
                  <a:pt x="2183042" y="2039620"/>
                </a:lnTo>
                <a:cubicBezTo>
                  <a:pt x="2251622" y="2086610"/>
                  <a:pt x="2349412" y="2129790"/>
                  <a:pt x="2473872" y="2129790"/>
                </a:cubicBezTo>
                <a:cubicBezTo>
                  <a:pt x="2564042" y="2129790"/>
                  <a:pt x="2668182" y="2108200"/>
                  <a:pt x="2787562" y="2048510"/>
                </a:cubicBezTo>
                <a:close/>
              </a:path>
            </a:pathLst>
          </a:custGeom>
        </p:spPr>
        <p:txBody>
          <a:bodyPr wrap="square" anchor="ctr" anchorCtr="0">
            <a:noAutofit/>
          </a:bodyPr>
          <a:lstStyle>
            <a:lvl1pPr marL="0" indent="0" algn="ctr">
              <a:buNone/>
              <a:defRPr sz="1400"/>
            </a:lvl1pPr>
          </a:lstStyle>
          <a:p>
            <a:r>
              <a:rPr lang="en-US"/>
              <a:t>Click icon to add picture</a:t>
            </a:r>
            <a:endParaRPr lang="ru-RU"/>
          </a:p>
        </p:txBody>
      </p:sp>
      <p:sp>
        <p:nvSpPr>
          <p:cNvPr id="2" name="Title 1">
            <a:extLst>
              <a:ext uri="{FF2B5EF4-FFF2-40B4-BE49-F238E27FC236}">
                <a16:creationId xmlns:a16="http://schemas.microsoft.com/office/drawing/2014/main" xmlns="" id="{199AD403-A15F-4A2F-B050-AB874136E732}"/>
              </a:ext>
            </a:extLst>
          </p:cNvPr>
          <p:cNvSpPr>
            <a:spLocks noGrp="1"/>
          </p:cNvSpPr>
          <p:nvPr>
            <p:ph type="title" hasCustomPrompt="1"/>
          </p:nvPr>
        </p:nvSpPr>
        <p:spPr>
          <a:xfrm>
            <a:off x="814944" y="453050"/>
            <a:ext cx="10515600" cy="1325563"/>
          </a:xfrm>
        </p:spPr>
        <p:txBody>
          <a:bodyPr/>
          <a:lstStyle>
            <a:lvl1pPr>
              <a:defRPr/>
            </a:lvl1pPr>
          </a:lstStyle>
          <a:p>
            <a:r>
              <a:rPr lang="en-US" dirty="0"/>
              <a:t>THANK YOU!</a:t>
            </a:r>
            <a:endParaRPr lang="ru-RU" dirty="0"/>
          </a:p>
        </p:txBody>
      </p:sp>
      <p:sp>
        <p:nvSpPr>
          <p:cNvPr id="12" name="Freeform: Shape 11">
            <a:extLst>
              <a:ext uri="{FF2B5EF4-FFF2-40B4-BE49-F238E27FC236}">
                <a16:creationId xmlns:a16="http://schemas.microsoft.com/office/drawing/2014/main" xmlns="" id="{F9E3EED1-7BB3-4B75-BCA9-1C1223740B3C}"/>
              </a:ext>
            </a:extLst>
          </p:cNvPr>
          <p:cNvSpPr/>
          <p:nvPr/>
        </p:nvSpPr>
        <p:spPr>
          <a:xfrm>
            <a:off x="8704586" y="5422906"/>
            <a:ext cx="736600" cy="736600"/>
          </a:xfrm>
          <a:custGeom>
            <a:avLst/>
            <a:gdLst>
              <a:gd name="connsiteX0" fmla="*/ 372104 w 736600"/>
              <a:gd name="connsiteY0" fmla="*/ 731514 h 736600"/>
              <a:gd name="connsiteX1" fmla="*/ 731514 w 736600"/>
              <a:gd name="connsiteY1" fmla="*/ 372104 h 736600"/>
              <a:gd name="connsiteX2" fmla="*/ 372104 w 736600"/>
              <a:gd name="connsiteY2" fmla="*/ 12694 h 736600"/>
              <a:gd name="connsiteX3" fmla="*/ 12694 w 736600"/>
              <a:gd name="connsiteY3" fmla="*/ 372104 h 736600"/>
              <a:gd name="connsiteX4" fmla="*/ 372104 w 736600"/>
              <a:gd name="connsiteY4" fmla="*/ 731514 h 736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600" h="736600">
                <a:moveTo>
                  <a:pt x="372104" y="731514"/>
                </a:moveTo>
                <a:cubicBezTo>
                  <a:pt x="570224" y="731514"/>
                  <a:pt x="731514" y="570224"/>
                  <a:pt x="731514" y="372104"/>
                </a:cubicBezTo>
                <a:cubicBezTo>
                  <a:pt x="731514" y="173984"/>
                  <a:pt x="570224" y="12694"/>
                  <a:pt x="372104" y="12694"/>
                </a:cubicBezTo>
                <a:cubicBezTo>
                  <a:pt x="173984" y="12694"/>
                  <a:pt x="12694" y="173984"/>
                  <a:pt x="12694" y="372104"/>
                </a:cubicBezTo>
                <a:cubicBezTo>
                  <a:pt x="12694" y="570224"/>
                  <a:pt x="173984" y="731514"/>
                  <a:pt x="372104" y="731514"/>
                </a:cubicBezTo>
              </a:path>
            </a:pathLst>
          </a:custGeom>
          <a:solidFill>
            <a:schemeClr val="accent1"/>
          </a:solidFill>
          <a:ln w="12694" cap="flat">
            <a:noFill/>
            <a:prstDash val="solid"/>
            <a:miter/>
          </a:ln>
        </p:spPr>
        <p:txBody>
          <a:bodyPr rtlCol="0" anchor="ctr"/>
          <a:lstStyle/>
          <a:p>
            <a:endParaRPr lang="ru-RU" dirty="0"/>
          </a:p>
        </p:txBody>
      </p:sp>
      <p:sp>
        <p:nvSpPr>
          <p:cNvPr id="16" name="Freeform: Shape 15">
            <a:extLst>
              <a:ext uri="{FF2B5EF4-FFF2-40B4-BE49-F238E27FC236}">
                <a16:creationId xmlns:a16="http://schemas.microsoft.com/office/drawing/2014/main" xmlns="" id="{29016A5F-A55B-4605-B66C-5C6E2BF4919F}"/>
              </a:ext>
            </a:extLst>
          </p:cNvPr>
          <p:cNvSpPr/>
          <p:nvPr/>
        </p:nvSpPr>
        <p:spPr>
          <a:xfrm>
            <a:off x="9659429" y="3776986"/>
            <a:ext cx="2540000" cy="2628900"/>
          </a:xfrm>
          <a:custGeom>
            <a:avLst/>
            <a:gdLst>
              <a:gd name="connsiteX0" fmla="*/ 2528761 w 2540000"/>
              <a:gd name="connsiteY0" fmla="*/ 12694 h 2628900"/>
              <a:gd name="connsiteX1" fmla="*/ 487871 w 2540000"/>
              <a:gd name="connsiteY1" fmla="*/ 1018534 h 2628900"/>
              <a:gd name="connsiteX2" fmla="*/ 113221 w 2540000"/>
              <a:gd name="connsiteY2" fmla="*/ 2120894 h 2628900"/>
              <a:gd name="connsiteX3" fmla="*/ 127191 w 2540000"/>
              <a:gd name="connsiteY3" fmla="*/ 2148834 h 2628900"/>
              <a:gd name="connsiteX4" fmla="*/ 1229551 w 2540000"/>
              <a:gd name="connsiteY4" fmla="*/ 2523484 h 2628900"/>
              <a:gd name="connsiteX5" fmla="*/ 2528761 w 2540000"/>
              <a:gd name="connsiteY5" fmla="*/ 1883404 h 2628900"/>
              <a:gd name="connsiteX6" fmla="*/ 2528761 w 2540000"/>
              <a:gd name="connsiteY6" fmla="*/ 12694 h 2628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40000" h="2628900">
                <a:moveTo>
                  <a:pt x="2528761" y="12694"/>
                </a:moveTo>
                <a:lnTo>
                  <a:pt x="487871" y="1018534"/>
                </a:lnTo>
                <a:cubicBezTo>
                  <a:pt x="487871" y="1018534"/>
                  <a:pt x="-249999" y="1383024"/>
                  <a:pt x="113221" y="2120894"/>
                </a:cubicBezTo>
                <a:lnTo>
                  <a:pt x="127191" y="2148834"/>
                </a:lnTo>
                <a:cubicBezTo>
                  <a:pt x="127191" y="2148834"/>
                  <a:pt x="491681" y="2886705"/>
                  <a:pt x="1229551" y="2523484"/>
                </a:cubicBezTo>
                <a:lnTo>
                  <a:pt x="2528761" y="1883404"/>
                </a:lnTo>
                <a:lnTo>
                  <a:pt x="2528761" y="12694"/>
                </a:lnTo>
                <a:close/>
              </a:path>
            </a:pathLst>
          </a:custGeom>
          <a:solidFill>
            <a:schemeClr val="accent3"/>
          </a:solidFill>
          <a:ln w="12694" cap="flat">
            <a:noFill/>
            <a:prstDash val="solid"/>
            <a:miter/>
          </a:ln>
        </p:spPr>
        <p:txBody>
          <a:bodyPr rtlCol="0" anchor="ctr"/>
          <a:lstStyle/>
          <a:p>
            <a:endParaRPr lang="ru-RU" dirty="0"/>
          </a:p>
        </p:txBody>
      </p:sp>
      <p:sp>
        <p:nvSpPr>
          <p:cNvPr id="19" name="Text Placeholder 26">
            <a:extLst>
              <a:ext uri="{FF2B5EF4-FFF2-40B4-BE49-F238E27FC236}">
                <a16:creationId xmlns:a16="http://schemas.microsoft.com/office/drawing/2014/main" xmlns="" id="{9DBE4B29-4897-4A3A-B883-A887BCDA3718}"/>
              </a:ext>
            </a:extLst>
          </p:cNvPr>
          <p:cNvSpPr>
            <a:spLocks noGrp="1"/>
          </p:cNvSpPr>
          <p:nvPr>
            <p:ph type="body" sz="quarter" idx="16" hasCustomPrompt="1"/>
          </p:nvPr>
        </p:nvSpPr>
        <p:spPr>
          <a:xfrm>
            <a:off x="824420" y="3955665"/>
            <a:ext cx="4367531" cy="524711"/>
          </a:xfrm>
        </p:spPr>
        <p:txBody>
          <a:bodyPr>
            <a:noAutofit/>
          </a:bodyPr>
          <a:lstStyle>
            <a:lvl1pPr marL="0" indent="0" algn="l">
              <a:buNone/>
              <a:defRPr sz="2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dirty="0"/>
              <a:t>August Bergqvist</a:t>
            </a:r>
          </a:p>
        </p:txBody>
      </p:sp>
      <p:sp>
        <p:nvSpPr>
          <p:cNvPr id="20" name="Text Placeholder 26">
            <a:extLst>
              <a:ext uri="{FF2B5EF4-FFF2-40B4-BE49-F238E27FC236}">
                <a16:creationId xmlns:a16="http://schemas.microsoft.com/office/drawing/2014/main" xmlns="" id="{0EF4532A-9AB5-4545-A83D-BD0E39635727}"/>
              </a:ext>
            </a:extLst>
          </p:cNvPr>
          <p:cNvSpPr>
            <a:spLocks noGrp="1"/>
          </p:cNvSpPr>
          <p:nvPr>
            <p:ph type="body" sz="quarter" idx="17" hasCustomPrompt="1"/>
          </p:nvPr>
        </p:nvSpPr>
        <p:spPr>
          <a:xfrm>
            <a:off x="824420" y="4633361"/>
            <a:ext cx="4367531" cy="365125"/>
          </a:xfrm>
        </p:spPr>
        <p:txBody>
          <a:bodyPr>
            <a:noAutofit/>
          </a:bodyPr>
          <a:lstStyle>
            <a:lvl1pPr marL="0" indent="0" algn="l">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dirty="0"/>
              <a:t>Phone:</a:t>
            </a:r>
          </a:p>
        </p:txBody>
      </p:sp>
      <p:sp>
        <p:nvSpPr>
          <p:cNvPr id="21" name="Text Placeholder 26">
            <a:extLst>
              <a:ext uri="{FF2B5EF4-FFF2-40B4-BE49-F238E27FC236}">
                <a16:creationId xmlns:a16="http://schemas.microsoft.com/office/drawing/2014/main" xmlns="" id="{D579A1F5-9180-47FE-A31B-4E37384383C4}"/>
              </a:ext>
            </a:extLst>
          </p:cNvPr>
          <p:cNvSpPr>
            <a:spLocks noGrp="1"/>
          </p:cNvSpPr>
          <p:nvPr>
            <p:ph type="body" sz="quarter" idx="18" hasCustomPrompt="1"/>
          </p:nvPr>
        </p:nvSpPr>
        <p:spPr>
          <a:xfrm>
            <a:off x="824420" y="4892976"/>
            <a:ext cx="4367531" cy="365125"/>
          </a:xfrm>
        </p:spPr>
        <p:txBody>
          <a:bodyPr>
            <a:noAutofit/>
          </a:bodyPr>
          <a:lstStyle>
            <a:lvl1pPr marL="0" indent="0" algn="l">
              <a:buNone/>
              <a:defRPr sz="2500" b="1" i="0">
                <a:solidFill>
                  <a:schemeClr val="accent3"/>
                </a:solidFill>
                <a:latin typeface="+mj-lt"/>
              </a:defRPr>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dirty="0"/>
              <a:t>678 555-0128</a:t>
            </a:r>
          </a:p>
        </p:txBody>
      </p:sp>
      <p:sp>
        <p:nvSpPr>
          <p:cNvPr id="22" name="Text Placeholder 26">
            <a:extLst>
              <a:ext uri="{FF2B5EF4-FFF2-40B4-BE49-F238E27FC236}">
                <a16:creationId xmlns:a16="http://schemas.microsoft.com/office/drawing/2014/main" xmlns="" id="{71BBF4E8-67FF-4A65-9EC1-AE832CEBE85D}"/>
              </a:ext>
            </a:extLst>
          </p:cNvPr>
          <p:cNvSpPr>
            <a:spLocks noGrp="1"/>
          </p:cNvSpPr>
          <p:nvPr>
            <p:ph type="body" sz="quarter" idx="19" hasCustomPrompt="1"/>
          </p:nvPr>
        </p:nvSpPr>
        <p:spPr>
          <a:xfrm>
            <a:off x="824420" y="5334299"/>
            <a:ext cx="4367531" cy="365125"/>
          </a:xfrm>
        </p:spPr>
        <p:txBody>
          <a:bodyPr>
            <a:noAutofit/>
          </a:bodyPr>
          <a:lstStyle>
            <a:lvl1pPr marL="0" indent="0" algn="l">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dirty="0"/>
              <a:t>Email:</a:t>
            </a:r>
          </a:p>
        </p:txBody>
      </p:sp>
      <p:sp>
        <p:nvSpPr>
          <p:cNvPr id="23" name="Text Placeholder 26">
            <a:extLst>
              <a:ext uri="{FF2B5EF4-FFF2-40B4-BE49-F238E27FC236}">
                <a16:creationId xmlns:a16="http://schemas.microsoft.com/office/drawing/2014/main" xmlns="" id="{5BB088E3-63C1-423F-A939-150B8E1F87A7}"/>
              </a:ext>
            </a:extLst>
          </p:cNvPr>
          <p:cNvSpPr>
            <a:spLocks noGrp="1"/>
          </p:cNvSpPr>
          <p:nvPr>
            <p:ph type="body" sz="quarter" idx="20" hasCustomPrompt="1"/>
          </p:nvPr>
        </p:nvSpPr>
        <p:spPr>
          <a:xfrm>
            <a:off x="824420" y="5593914"/>
            <a:ext cx="4367531" cy="365125"/>
          </a:xfrm>
        </p:spPr>
        <p:txBody>
          <a:bodyPr>
            <a:noAutofit/>
          </a:bodyPr>
          <a:lstStyle>
            <a:lvl1pPr marL="0" indent="0" algn="l">
              <a:buNone/>
              <a:defRPr sz="2500" b="1" i="0">
                <a:solidFill>
                  <a:schemeClr val="accent3"/>
                </a:solidFill>
                <a:latin typeface="+mj-lt"/>
              </a:defRPr>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dirty="0"/>
              <a:t>BERGQVIST@EXAMPLE.COM</a:t>
            </a:r>
          </a:p>
        </p:txBody>
      </p:sp>
      <p:sp>
        <p:nvSpPr>
          <p:cNvPr id="3" name="Graphic 23">
            <a:extLst>
              <a:ext uri="{FF2B5EF4-FFF2-40B4-BE49-F238E27FC236}">
                <a16:creationId xmlns:a16="http://schemas.microsoft.com/office/drawing/2014/main" xmlns="" id="{7E62A657-0B76-4081-A698-3C47F1AFC78E}"/>
              </a:ext>
            </a:extLst>
          </p:cNvPr>
          <p:cNvSpPr/>
          <p:nvPr/>
        </p:nvSpPr>
        <p:spPr>
          <a:xfrm>
            <a:off x="900978" y="1561556"/>
            <a:ext cx="2973890" cy="165305"/>
          </a:xfrm>
          <a:custGeom>
            <a:avLst/>
            <a:gdLst>
              <a:gd name="connsiteX0" fmla="*/ 2914974 w 2973890"/>
              <a:gd name="connsiteY0" fmla="*/ 159367 h 165304"/>
              <a:gd name="connsiteX1" fmla="*/ 70199 w 2973890"/>
              <a:gd name="connsiteY1" fmla="*/ 159367 h 165304"/>
              <a:gd name="connsiteX2" fmla="*/ 8816 w 2973890"/>
              <a:gd name="connsiteY2" fmla="*/ 84344 h 165304"/>
              <a:gd name="connsiteX3" fmla="*/ 8816 w 2973890"/>
              <a:gd name="connsiteY3" fmla="*/ 84344 h 165304"/>
              <a:gd name="connsiteX4" fmla="*/ 70199 w 2973890"/>
              <a:gd name="connsiteY4" fmla="*/ 10593 h 165304"/>
              <a:gd name="connsiteX5" fmla="*/ 2913916 w 2973890"/>
              <a:gd name="connsiteY5" fmla="*/ 10593 h 165304"/>
              <a:gd name="connsiteX6" fmla="*/ 2975298 w 2973890"/>
              <a:gd name="connsiteY6" fmla="*/ 84344 h 165304"/>
              <a:gd name="connsiteX7" fmla="*/ 2975298 w 2973890"/>
              <a:gd name="connsiteY7" fmla="*/ 84344 h 165304"/>
              <a:gd name="connsiteX8" fmla="*/ 2914974 w 2973890"/>
              <a:gd name="connsiteY8" fmla="*/ 159367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73890" h="165304">
                <a:moveTo>
                  <a:pt x="2914974" y="159367"/>
                </a:moveTo>
                <a:lnTo>
                  <a:pt x="70199" y="159367"/>
                </a:lnTo>
                <a:cubicBezTo>
                  <a:pt x="36333" y="159367"/>
                  <a:pt x="8816" y="125034"/>
                  <a:pt x="8816" y="84344"/>
                </a:cubicBezTo>
                <a:lnTo>
                  <a:pt x="8816" y="84344"/>
                </a:lnTo>
                <a:cubicBezTo>
                  <a:pt x="8816" y="43654"/>
                  <a:pt x="36333" y="10593"/>
                  <a:pt x="70199" y="10593"/>
                </a:cubicBezTo>
                <a:lnTo>
                  <a:pt x="2913916" y="10593"/>
                </a:lnTo>
                <a:cubicBezTo>
                  <a:pt x="2947782" y="10593"/>
                  <a:pt x="2975298" y="43654"/>
                  <a:pt x="2975298" y="84344"/>
                </a:cubicBezTo>
                <a:lnTo>
                  <a:pt x="2975298" y="84344"/>
                </a:lnTo>
                <a:cubicBezTo>
                  <a:pt x="2976357" y="125034"/>
                  <a:pt x="2948840" y="159367"/>
                  <a:pt x="2914974" y="159367"/>
                </a:cubicBezTo>
                <a:close/>
              </a:path>
            </a:pathLst>
          </a:custGeom>
          <a:gradFill>
            <a:gsLst>
              <a:gs pos="0">
                <a:schemeClr val="accent1"/>
              </a:gs>
              <a:gs pos="100000">
                <a:schemeClr val="accent3"/>
              </a:gs>
            </a:gsLst>
            <a:lin ang="0" scaled="1"/>
          </a:gradFill>
          <a:ln w="10580" cap="flat">
            <a:noFill/>
            <a:prstDash val="solid"/>
            <a:miter/>
          </a:ln>
        </p:spPr>
        <p:txBody>
          <a:bodyPr rtlCol="0" anchor="ctr"/>
          <a:lstStyle/>
          <a:p>
            <a:endParaRPr lang="ru-RU" dirty="0"/>
          </a:p>
        </p:txBody>
      </p:sp>
      <p:sp>
        <p:nvSpPr>
          <p:cNvPr id="25" name="Freeform: Shape 24">
            <a:extLst>
              <a:ext uri="{FF2B5EF4-FFF2-40B4-BE49-F238E27FC236}">
                <a16:creationId xmlns:a16="http://schemas.microsoft.com/office/drawing/2014/main" xmlns="" id="{C51D0359-A547-4B21-8850-06B9F1CDF9CE}"/>
              </a:ext>
            </a:extLst>
          </p:cNvPr>
          <p:cNvSpPr/>
          <p:nvPr userDrawn="1"/>
        </p:nvSpPr>
        <p:spPr>
          <a:xfrm>
            <a:off x="7172412" y="-12694"/>
            <a:ext cx="4978400" cy="2133600"/>
          </a:xfrm>
          <a:custGeom>
            <a:avLst/>
            <a:gdLst>
              <a:gd name="connsiteX0" fmla="*/ 2517688 w 4978400"/>
              <a:gd name="connsiteY0" fmla="*/ 12694 h 2133600"/>
              <a:gd name="connsiteX1" fmla="*/ 371388 w 4978400"/>
              <a:gd name="connsiteY1" fmla="*/ 1070604 h 2133600"/>
              <a:gd name="connsiteX2" fmla="*/ 72938 w 4978400"/>
              <a:gd name="connsiteY2" fmla="*/ 1812284 h 2133600"/>
              <a:gd name="connsiteX3" fmla="*/ 81828 w 4978400"/>
              <a:gd name="connsiteY3" fmla="*/ 1830064 h 2133600"/>
              <a:gd name="connsiteX4" fmla="*/ 851448 w 4978400"/>
              <a:gd name="connsiteY4" fmla="*/ 2044694 h 2133600"/>
              <a:gd name="connsiteX5" fmla="*/ 4970058 w 4978400"/>
              <a:gd name="connsiteY5" fmla="*/ 12694 h 2133600"/>
              <a:gd name="connsiteX6" fmla="*/ 2517688 w 4978400"/>
              <a:gd name="connsiteY6" fmla="*/ 12694 h 21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8400" h="2133600">
                <a:moveTo>
                  <a:pt x="2517688" y="12694"/>
                </a:moveTo>
                <a:lnTo>
                  <a:pt x="371388" y="1070604"/>
                </a:lnTo>
                <a:cubicBezTo>
                  <a:pt x="371388" y="1070604"/>
                  <a:pt x="-163282" y="1334764"/>
                  <a:pt x="72938" y="1812284"/>
                </a:cubicBezTo>
                <a:lnTo>
                  <a:pt x="81828" y="1830064"/>
                </a:lnTo>
                <a:cubicBezTo>
                  <a:pt x="81828" y="1830064"/>
                  <a:pt x="316778" y="2307584"/>
                  <a:pt x="851448" y="2044694"/>
                </a:cubicBezTo>
                <a:lnTo>
                  <a:pt x="4970058" y="12694"/>
                </a:lnTo>
                <a:lnTo>
                  <a:pt x="2517688" y="12694"/>
                </a:lnTo>
                <a:close/>
              </a:path>
            </a:pathLst>
          </a:custGeom>
          <a:solidFill>
            <a:schemeClr val="accent1"/>
          </a:solidFill>
          <a:ln w="12694" cap="flat">
            <a:noFill/>
            <a:prstDash val="solid"/>
            <a:miter/>
          </a:ln>
        </p:spPr>
        <p:txBody>
          <a:bodyPr rtlCol="0" anchor="ctr"/>
          <a:lstStyle/>
          <a:p>
            <a:endParaRPr lang="ru-RU" dirty="0"/>
          </a:p>
        </p:txBody>
      </p:sp>
    </p:spTree>
    <p:extLst>
      <p:ext uri="{BB962C8B-B14F-4D97-AF65-F5344CB8AC3E}">
        <p14:creationId xmlns:p14="http://schemas.microsoft.com/office/powerpoint/2010/main" val="1159374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9AD403-A15F-4A2F-B050-AB874136E732}"/>
              </a:ext>
            </a:extLst>
          </p:cNvPr>
          <p:cNvSpPr>
            <a:spLocks noGrp="1"/>
          </p:cNvSpPr>
          <p:nvPr>
            <p:ph type="title" hasCustomPrompt="1"/>
          </p:nvPr>
        </p:nvSpPr>
        <p:spPr>
          <a:xfrm>
            <a:off x="758588" y="1436921"/>
            <a:ext cx="5690680" cy="1517356"/>
          </a:xfrm>
        </p:spPr>
        <p:txBody>
          <a:bodyPr>
            <a:noAutofit/>
          </a:bodyPr>
          <a:lstStyle>
            <a:lvl1pPr>
              <a:defRPr sz="6000"/>
            </a:lvl1pPr>
          </a:lstStyle>
          <a:p>
            <a:r>
              <a:rPr lang="en-US" dirty="0"/>
              <a:t>PRESENTATION</a:t>
            </a:r>
            <a:br>
              <a:rPr lang="en-US" dirty="0"/>
            </a:br>
            <a:r>
              <a:rPr lang="en-US" dirty="0"/>
              <a:t>TITLE    </a:t>
            </a:r>
            <a:endParaRPr lang="ru-RU" dirty="0"/>
          </a:p>
        </p:txBody>
      </p:sp>
      <p:sp>
        <p:nvSpPr>
          <p:cNvPr id="28" name="Freeform: Shape 27">
            <a:extLst>
              <a:ext uri="{FF2B5EF4-FFF2-40B4-BE49-F238E27FC236}">
                <a16:creationId xmlns:a16="http://schemas.microsoft.com/office/drawing/2014/main" xmlns="" id="{87A7AFAC-3F6D-48D1-A100-148792529BC6}"/>
              </a:ext>
            </a:extLst>
          </p:cNvPr>
          <p:cNvSpPr/>
          <p:nvPr/>
        </p:nvSpPr>
        <p:spPr>
          <a:xfrm>
            <a:off x="8069104" y="5422164"/>
            <a:ext cx="736673" cy="736673"/>
          </a:xfrm>
          <a:custGeom>
            <a:avLst/>
            <a:gdLst>
              <a:gd name="connsiteX0" fmla="*/ 372146 w 736672"/>
              <a:gd name="connsiteY0" fmla="*/ 731592 h 736672"/>
              <a:gd name="connsiteX1" fmla="*/ 731592 w 736672"/>
              <a:gd name="connsiteY1" fmla="*/ 372147 h 736672"/>
              <a:gd name="connsiteX2" fmla="*/ 372146 w 736672"/>
              <a:gd name="connsiteY2" fmla="*/ 12701 h 736672"/>
              <a:gd name="connsiteX3" fmla="*/ 12701 w 736672"/>
              <a:gd name="connsiteY3" fmla="*/ 372147 h 736672"/>
              <a:gd name="connsiteX4" fmla="*/ 372146 w 736672"/>
              <a:gd name="connsiteY4" fmla="*/ 731592 h 7366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672" h="736672">
                <a:moveTo>
                  <a:pt x="372146" y="731592"/>
                </a:moveTo>
                <a:cubicBezTo>
                  <a:pt x="570286" y="731592"/>
                  <a:pt x="731592" y="570286"/>
                  <a:pt x="731592" y="372147"/>
                </a:cubicBezTo>
                <a:cubicBezTo>
                  <a:pt x="731592" y="174007"/>
                  <a:pt x="570286" y="12701"/>
                  <a:pt x="372146" y="12701"/>
                </a:cubicBezTo>
                <a:cubicBezTo>
                  <a:pt x="174007" y="12701"/>
                  <a:pt x="12701" y="174007"/>
                  <a:pt x="12701" y="372147"/>
                </a:cubicBezTo>
                <a:cubicBezTo>
                  <a:pt x="12701" y="570286"/>
                  <a:pt x="174007" y="731592"/>
                  <a:pt x="372146" y="731592"/>
                </a:cubicBezTo>
              </a:path>
            </a:pathLst>
          </a:custGeom>
          <a:solidFill>
            <a:schemeClr val="accent1"/>
          </a:solidFill>
          <a:ln w="12700" cap="flat">
            <a:noFill/>
            <a:prstDash val="solid"/>
            <a:miter/>
          </a:ln>
        </p:spPr>
        <p:txBody>
          <a:bodyPr rtlCol="0" anchor="ctr"/>
          <a:lstStyle/>
          <a:p>
            <a:endParaRPr lang="ru-RU" dirty="0"/>
          </a:p>
        </p:txBody>
      </p:sp>
      <p:sp>
        <p:nvSpPr>
          <p:cNvPr id="29" name="Freeform: Shape 28">
            <a:extLst>
              <a:ext uri="{FF2B5EF4-FFF2-40B4-BE49-F238E27FC236}">
                <a16:creationId xmlns:a16="http://schemas.microsoft.com/office/drawing/2014/main" xmlns="" id="{81A4F88F-4E35-4BB3-AD24-CAC580C12F96}"/>
              </a:ext>
            </a:extLst>
          </p:cNvPr>
          <p:cNvSpPr/>
          <p:nvPr/>
        </p:nvSpPr>
        <p:spPr>
          <a:xfrm>
            <a:off x="9029960" y="3463631"/>
            <a:ext cx="3175313" cy="2946690"/>
          </a:xfrm>
          <a:custGeom>
            <a:avLst/>
            <a:gdLst>
              <a:gd name="connsiteX0" fmla="*/ 3162808 w 3175312"/>
              <a:gd name="connsiteY0" fmla="*/ 12701 h 2946690"/>
              <a:gd name="connsiteX1" fmla="*/ 487925 w 3175312"/>
              <a:gd name="connsiteY1" fmla="*/ 1331091 h 2946690"/>
              <a:gd name="connsiteX2" fmla="*/ 113238 w 3175312"/>
              <a:gd name="connsiteY2" fmla="*/ 2433559 h 2946690"/>
              <a:gd name="connsiteX3" fmla="*/ 127209 w 3175312"/>
              <a:gd name="connsiteY3" fmla="*/ 2461502 h 2946690"/>
              <a:gd name="connsiteX4" fmla="*/ 1229677 w 3175312"/>
              <a:gd name="connsiteY4" fmla="*/ 2836189 h 2946690"/>
              <a:gd name="connsiteX5" fmla="*/ 3162808 w 3175312"/>
              <a:gd name="connsiteY5" fmla="*/ 1882325 h 2946690"/>
              <a:gd name="connsiteX6" fmla="*/ 3162808 w 3175312"/>
              <a:gd name="connsiteY6" fmla="*/ 12701 h 2946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75312" h="2946690">
                <a:moveTo>
                  <a:pt x="3162808" y="12701"/>
                </a:moveTo>
                <a:lnTo>
                  <a:pt x="487925" y="1331091"/>
                </a:lnTo>
                <a:cubicBezTo>
                  <a:pt x="487925" y="1331091"/>
                  <a:pt x="-250018" y="1695617"/>
                  <a:pt x="113238" y="2433559"/>
                </a:cubicBezTo>
                <a:lnTo>
                  <a:pt x="127209" y="2461502"/>
                </a:lnTo>
                <a:cubicBezTo>
                  <a:pt x="127209" y="2461502"/>
                  <a:pt x="491735" y="3199445"/>
                  <a:pt x="1229677" y="2836189"/>
                </a:cubicBezTo>
                <a:lnTo>
                  <a:pt x="3162808" y="1882325"/>
                </a:lnTo>
                <a:lnTo>
                  <a:pt x="3162808" y="12701"/>
                </a:lnTo>
                <a:close/>
              </a:path>
            </a:pathLst>
          </a:custGeom>
          <a:solidFill>
            <a:schemeClr val="accent3"/>
          </a:solidFill>
          <a:ln w="12700" cap="flat">
            <a:noFill/>
            <a:prstDash val="solid"/>
            <a:miter/>
          </a:ln>
        </p:spPr>
        <p:txBody>
          <a:bodyPr rtlCol="0" anchor="ctr"/>
          <a:lstStyle/>
          <a:p>
            <a:endParaRPr lang="ru-RU" dirty="0"/>
          </a:p>
        </p:txBody>
      </p:sp>
      <p:sp>
        <p:nvSpPr>
          <p:cNvPr id="30" name="Freeform: Shape 29">
            <a:extLst>
              <a:ext uri="{FF2B5EF4-FFF2-40B4-BE49-F238E27FC236}">
                <a16:creationId xmlns:a16="http://schemas.microsoft.com/office/drawing/2014/main" xmlns="" id="{592CE00E-F2AB-4099-8BB8-F109C4F2EFDB}"/>
              </a:ext>
            </a:extLst>
          </p:cNvPr>
          <p:cNvSpPr/>
          <p:nvPr/>
        </p:nvSpPr>
        <p:spPr>
          <a:xfrm>
            <a:off x="11043829" y="4566099"/>
            <a:ext cx="1155814" cy="863685"/>
          </a:xfrm>
          <a:custGeom>
            <a:avLst/>
            <a:gdLst>
              <a:gd name="connsiteX0" fmla="*/ 1148938 w 1155813"/>
              <a:gd name="connsiteY0" fmla="*/ 12701 h 863685"/>
              <a:gd name="connsiteX1" fmla="*/ 173482 w 1155813"/>
              <a:gd name="connsiteY1" fmla="*/ 494079 h 863685"/>
              <a:gd name="connsiteX2" fmla="*/ 28688 w 1155813"/>
              <a:gd name="connsiteY2" fmla="*/ 759535 h 863685"/>
              <a:gd name="connsiteX3" fmla="*/ 31228 w 1155813"/>
              <a:gd name="connsiteY3" fmla="*/ 765885 h 863685"/>
              <a:gd name="connsiteX4" fmla="*/ 329707 w 1155813"/>
              <a:gd name="connsiteY4" fmla="*/ 812880 h 863685"/>
              <a:gd name="connsiteX5" fmla="*/ 1147668 w 1155813"/>
              <a:gd name="connsiteY5" fmla="*/ 408980 h 863685"/>
              <a:gd name="connsiteX6" fmla="*/ 1147668 w 1155813"/>
              <a:gd name="connsiteY6" fmla="*/ 12701 h 863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5813" h="863685">
                <a:moveTo>
                  <a:pt x="1148938" y="12701"/>
                </a:moveTo>
                <a:lnTo>
                  <a:pt x="173482" y="494079"/>
                </a:lnTo>
                <a:cubicBezTo>
                  <a:pt x="173482" y="494079"/>
                  <a:pt x="-47520" y="603309"/>
                  <a:pt x="28688" y="759535"/>
                </a:cubicBezTo>
                <a:lnTo>
                  <a:pt x="31228" y="765885"/>
                </a:lnTo>
                <a:cubicBezTo>
                  <a:pt x="31228" y="765885"/>
                  <a:pt x="108705" y="922111"/>
                  <a:pt x="329707" y="812880"/>
                </a:cubicBezTo>
                <a:lnTo>
                  <a:pt x="1147668" y="408980"/>
                </a:lnTo>
                <a:lnTo>
                  <a:pt x="1147668" y="12701"/>
                </a:lnTo>
                <a:close/>
              </a:path>
            </a:pathLst>
          </a:custGeom>
          <a:solidFill>
            <a:schemeClr val="bg1"/>
          </a:solidFill>
          <a:ln w="12700" cap="flat">
            <a:noFill/>
            <a:prstDash val="solid"/>
            <a:miter/>
          </a:ln>
        </p:spPr>
        <p:txBody>
          <a:bodyPr rtlCol="0" anchor="ctr"/>
          <a:lstStyle/>
          <a:p>
            <a:endParaRPr lang="ru-RU" dirty="0"/>
          </a:p>
        </p:txBody>
      </p:sp>
      <p:sp>
        <p:nvSpPr>
          <p:cNvPr id="32" name="Freeform: Shape 31">
            <a:extLst>
              <a:ext uri="{FF2B5EF4-FFF2-40B4-BE49-F238E27FC236}">
                <a16:creationId xmlns:a16="http://schemas.microsoft.com/office/drawing/2014/main" xmlns="" id="{B0920EEC-7CE3-4708-93D2-53699D17E5E3}"/>
              </a:ext>
            </a:extLst>
          </p:cNvPr>
          <p:cNvSpPr/>
          <p:nvPr/>
        </p:nvSpPr>
        <p:spPr>
          <a:xfrm>
            <a:off x="10743661" y="-1689"/>
            <a:ext cx="1447943" cy="1003399"/>
          </a:xfrm>
          <a:custGeom>
            <a:avLst/>
            <a:gdLst>
              <a:gd name="connsiteX0" fmla="*/ 1446147 w 1447942"/>
              <a:gd name="connsiteY0" fmla="*/ 12701 h 1003398"/>
              <a:gd name="connsiteX1" fmla="*/ 173482 w 1447942"/>
              <a:gd name="connsiteY1" fmla="*/ 640143 h 1003398"/>
              <a:gd name="connsiteX2" fmla="*/ 28688 w 1447942"/>
              <a:gd name="connsiteY2" fmla="*/ 905599 h 1003398"/>
              <a:gd name="connsiteX3" fmla="*/ 31227 w 1447942"/>
              <a:gd name="connsiteY3" fmla="*/ 911950 h 1003398"/>
              <a:gd name="connsiteX4" fmla="*/ 329707 w 1447942"/>
              <a:gd name="connsiteY4" fmla="*/ 958944 h 1003398"/>
              <a:gd name="connsiteX5" fmla="*/ 1446147 w 1447942"/>
              <a:gd name="connsiteY5" fmla="*/ 408980 h 1003398"/>
              <a:gd name="connsiteX6" fmla="*/ 1446147 w 1447942"/>
              <a:gd name="connsiteY6" fmla="*/ 12701 h 100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7942" h="1003398">
                <a:moveTo>
                  <a:pt x="1446147" y="12701"/>
                </a:moveTo>
                <a:lnTo>
                  <a:pt x="173482" y="640143"/>
                </a:lnTo>
                <a:cubicBezTo>
                  <a:pt x="173482" y="640143"/>
                  <a:pt x="-47520" y="749374"/>
                  <a:pt x="28688" y="905599"/>
                </a:cubicBezTo>
                <a:lnTo>
                  <a:pt x="31227" y="911950"/>
                </a:lnTo>
                <a:cubicBezTo>
                  <a:pt x="31227" y="911950"/>
                  <a:pt x="108705" y="1068175"/>
                  <a:pt x="329707" y="958944"/>
                </a:cubicBezTo>
                <a:lnTo>
                  <a:pt x="1446147" y="408980"/>
                </a:lnTo>
                <a:lnTo>
                  <a:pt x="1446147" y="12701"/>
                </a:lnTo>
                <a:close/>
              </a:path>
            </a:pathLst>
          </a:custGeom>
          <a:solidFill>
            <a:schemeClr val="accent3"/>
          </a:solidFill>
          <a:ln w="12700" cap="flat">
            <a:noFill/>
            <a:prstDash val="solid"/>
            <a:miter/>
          </a:ln>
        </p:spPr>
        <p:txBody>
          <a:bodyPr rtlCol="0" anchor="ctr"/>
          <a:lstStyle/>
          <a:p>
            <a:endParaRPr lang="ru-RU" dirty="0"/>
          </a:p>
        </p:txBody>
      </p:sp>
      <p:sp>
        <p:nvSpPr>
          <p:cNvPr id="33" name="Freeform: Shape 32">
            <a:extLst>
              <a:ext uri="{FF2B5EF4-FFF2-40B4-BE49-F238E27FC236}">
                <a16:creationId xmlns:a16="http://schemas.microsoft.com/office/drawing/2014/main" xmlns="" id="{2DF8B751-9294-46D5-B390-5D322195540F}"/>
              </a:ext>
            </a:extLst>
          </p:cNvPr>
          <p:cNvSpPr/>
          <p:nvPr/>
        </p:nvSpPr>
        <p:spPr>
          <a:xfrm>
            <a:off x="6536780" y="-12701"/>
            <a:ext cx="4978890" cy="2133810"/>
          </a:xfrm>
          <a:custGeom>
            <a:avLst/>
            <a:gdLst>
              <a:gd name="connsiteX0" fmla="*/ 2515401 w 4978890"/>
              <a:gd name="connsiteY0" fmla="*/ 12701 h 2133810"/>
              <a:gd name="connsiteX1" fmla="*/ 371430 w 4978890"/>
              <a:gd name="connsiteY1" fmla="*/ 1069445 h 2133810"/>
              <a:gd name="connsiteX2" fmla="*/ 72951 w 4978890"/>
              <a:gd name="connsiteY2" fmla="*/ 1811198 h 2133810"/>
              <a:gd name="connsiteX3" fmla="*/ 81841 w 4978890"/>
              <a:gd name="connsiteY3" fmla="*/ 1828980 h 2133810"/>
              <a:gd name="connsiteX4" fmla="*/ 851538 w 4978890"/>
              <a:gd name="connsiteY4" fmla="*/ 2043631 h 2133810"/>
              <a:gd name="connsiteX5" fmla="*/ 4968013 w 4978890"/>
              <a:gd name="connsiteY5" fmla="*/ 12701 h 2133810"/>
              <a:gd name="connsiteX6" fmla="*/ 2515401 w 4978890"/>
              <a:gd name="connsiteY6" fmla="*/ 12701 h 2133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8890" h="2133810">
                <a:moveTo>
                  <a:pt x="2515401" y="12701"/>
                </a:moveTo>
                <a:lnTo>
                  <a:pt x="371430" y="1069445"/>
                </a:lnTo>
                <a:cubicBezTo>
                  <a:pt x="371430" y="1069445"/>
                  <a:pt x="-163293" y="1333631"/>
                  <a:pt x="72951" y="1811198"/>
                </a:cubicBezTo>
                <a:lnTo>
                  <a:pt x="81841" y="1828980"/>
                </a:lnTo>
                <a:cubicBezTo>
                  <a:pt x="81841" y="1828980"/>
                  <a:pt x="316814" y="2306547"/>
                  <a:pt x="851538" y="2043631"/>
                </a:cubicBezTo>
                <a:lnTo>
                  <a:pt x="4968013" y="12701"/>
                </a:lnTo>
                <a:lnTo>
                  <a:pt x="2515401" y="12701"/>
                </a:lnTo>
                <a:close/>
              </a:path>
            </a:pathLst>
          </a:custGeom>
          <a:solidFill>
            <a:schemeClr val="accent1"/>
          </a:solidFill>
          <a:ln w="12700" cap="flat">
            <a:noFill/>
            <a:prstDash val="solid"/>
            <a:miter/>
          </a:ln>
        </p:spPr>
        <p:txBody>
          <a:bodyPr rtlCol="0" anchor="ctr"/>
          <a:lstStyle/>
          <a:p>
            <a:endParaRPr lang="ru-RU" dirty="0"/>
          </a:p>
        </p:txBody>
      </p:sp>
      <p:sp>
        <p:nvSpPr>
          <p:cNvPr id="34" name="Freeform: Shape 33">
            <a:extLst>
              <a:ext uri="{FF2B5EF4-FFF2-40B4-BE49-F238E27FC236}">
                <a16:creationId xmlns:a16="http://schemas.microsoft.com/office/drawing/2014/main" xmlns="" id="{E0F651C6-BE74-4133-ABA8-316072D4F5B5}"/>
              </a:ext>
            </a:extLst>
          </p:cNvPr>
          <p:cNvSpPr/>
          <p:nvPr/>
        </p:nvSpPr>
        <p:spPr>
          <a:xfrm>
            <a:off x="6518963" y="-12701"/>
            <a:ext cx="5029695" cy="2146511"/>
          </a:xfrm>
          <a:custGeom>
            <a:avLst/>
            <a:gdLst>
              <a:gd name="connsiteX0" fmla="*/ 4942646 w 5029695"/>
              <a:gd name="connsiteY0" fmla="*/ 12701 h 2146511"/>
              <a:gd name="connsiteX1" fmla="*/ 860464 w 5029695"/>
              <a:gd name="connsiteY1" fmla="*/ 2025849 h 2146511"/>
              <a:gd name="connsiteX2" fmla="*/ 295258 w 5029695"/>
              <a:gd name="connsiteY2" fmla="*/ 2019499 h 2146511"/>
              <a:gd name="connsiteX3" fmla="*/ 116171 w 5029695"/>
              <a:gd name="connsiteY3" fmla="*/ 1820089 h 2146511"/>
              <a:gd name="connsiteX4" fmla="*/ 107280 w 5029695"/>
              <a:gd name="connsiteY4" fmla="*/ 1802307 h 2146511"/>
              <a:gd name="connsiteX5" fmla="*/ 165705 w 5029695"/>
              <a:gd name="connsiteY5" fmla="*/ 1273935 h 2146511"/>
              <a:gd name="connsiteX6" fmla="*/ 398138 w 5029695"/>
              <a:gd name="connsiteY6" fmla="*/ 1085957 h 2146511"/>
              <a:gd name="connsiteX7" fmla="*/ 2576402 w 5029695"/>
              <a:gd name="connsiteY7" fmla="*/ 12701 h 2146511"/>
              <a:gd name="connsiteX8" fmla="*/ 2490034 w 5029695"/>
              <a:gd name="connsiteY8" fmla="*/ 12701 h 2146511"/>
              <a:gd name="connsiteX9" fmla="*/ 381626 w 5029695"/>
              <a:gd name="connsiteY9" fmla="*/ 1052934 h 2146511"/>
              <a:gd name="connsiteX10" fmla="*/ 137762 w 5029695"/>
              <a:gd name="connsiteY10" fmla="*/ 1249803 h 2146511"/>
              <a:gd name="connsiteX11" fmla="*/ 74256 w 5029695"/>
              <a:gd name="connsiteY11" fmla="*/ 1820089 h 2146511"/>
              <a:gd name="connsiteX12" fmla="*/ 83147 w 5029695"/>
              <a:gd name="connsiteY12" fmla="*/ 1837871 h 2146511"/>
              <a:gd name="connsiteX13" fmla="*/ 273666 w 5029695"/>
              <a:gd name="connsiteY13" fmla="*/ 2051252 h 2146511"/>
              <a:gd name="connsiteX14" fmla="*/ 564525 w 5029695"/>
              <a:gd name="connsiteY14" fmla="*/ 2141431 h 2146511"/>
              <a:gd name="connsiteX15" fmla="*/ 878246 w 5029695"/>
              <a:gd name="connsiteY15" fmla="*/ 2060143 h 2146511"/>
              <a:gd name="connsiteX16" fmla="*/ 5029014 w 5029695"/>
              <a:gd name="connsiteY16" fmla="*/ 12701 h 2146511"/>
              <a:gd name="connsiteX17" fmla="*/ 4942646 w 5029695"/>
              <a:gd name="connsiteY17" fmla="*/ 12701 h 21465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029695" h="2146511">
                <a:moveTo>
                  <a:pt x="4942646" y="12701"/>
                </a:moveTo>
                <a:lnTo>
                  <a:pt x="860464" y="2025849"/>
                </a:lnTo>
                <a:cubicBezTo>
                  <a:pt x="645812" y="2131270"/>
                  <a:pt x="456564" y="2130000"/>
                  <a:pt x="295258" y="2019499"/>
                </a:cubicBezTo>
                <a:cubicBezTo>
                  <a:pt x="174596" y="1936941"/>
                  <a:pt x="116171" y="1821359"/>
                  <a:pt x="116171" y="1820089"/>
                </a:cubicBezTo>
                <a:lnTo>
                  <a:pt x="107280" y="1802307"/>
                </a:lnTo>
                <a:cubicBezTo>
                  <a:pt x="13290" y="1611789"/>
                  <a:pt x="32342" y="1433971"/>
                  <a:pt x="165705" y="1273935"/>
                </a:cubicBezTo>
                <a:cubicBezTo>
                  <a:pt x="266045" y="1153274"/>
                  <a:pt x="395598" y="1087227"/>
                  <a:pt x="398138" y="1085957"/>
                </a:cubicBezTo>
                <a:lnTo>
                  <a:pt x="2576402" y="12701"/>
                </a:lnTo>
                <a:lnTo>
                  <a:pt x="2490034" y="12701"/>
                </a:lnTo>
                <a:lnTo>
                  <a:pt x="381626" y="1052934"/>
                </a:lnTo>
                <a:cubicBezTo>
                  <a:pt x="376546" y="1055474"/>
                  <a:pt x="243183" y="1121520"/>
                  <a:pt x="137762" y="1249803"/>
                </a:cubicBezTo>
                <a:cubicBezTo>
                  <a:pt x="38693" y="1369195"/>
                  <a:pt x="-51486" y="1564794"/>
                  <a:pt x="74256" y="1820089"/>
                </a:cubicBezTo>
                <a:lnTo>
                  <a:pt x="83147" y="1837871"/>
                </a:lnTo>
                <a:cubicBezTo>
                  <a:pt x="85687" y="1842952"/>
                  <a:pt x="145383" y="1962343"/>
                  <a:pt x="273666" y="2051252"/>
                </a:cubicBezTo>
                <a:cubicBezTo>
                  <a:pt x="342253" y="2098247"/>
                  <a:pt x="440053" y="2141431"/>
                  <a:pt x="564525" y="2141431"/>
                </a:cubicBezTo>
                <a:cubicBezTo>
                  <a:pt x="654703" y="2141431"/>
                  <a:pt x="758854" y="2119839"/>
                  <a:pt x="878246" y="2060143"/>
                </a:cubicBezTo>
                <a:lnTo>
                  <a:pt x="5029014" y="12701"/>
                </a:lnTo>
                <a:lnTo>
                  <a:pt x="4942646" y="12701"/>
                </a:lnTo>
                <a:close/>
              </a:path>
            </a:pathLst>
          </a:custGeom>
          <a:solidFill>
            <a:schemeClr val="bg1"/>
          </a:solidFill>
          <a:ln w="12700" cap="flat">
            <a:noFill/>
            <a:prstDash val="solid"/>
            <a:miter/>
          </a:ln>
        </p:spPr>
        <p:txBody>
          <a:bodyPr rtlCol="0" anchor="ctr"/>
          <a:lstStyle/>
          <a:p>
            <a:endParaRPr lang="ru-RU" dirty="0"/>
          </a:p>
        </p:txBody>
      </p:sp>
      <p:sp>
        <p:nvSpPr>
          <p:cNvPr id="40" name="Graphic 37">
            <a:extLst>
              <a:ext uri="{FF2B5EF4-FFF2-40B4-BE49-F238E27FC236}">
                <a16:creationId xmlns:a16="http://schemas.microsoft.com/office/drawing/2014/main" xmlns="" id="{9F75ED2D-7077-4753-B623-4B9A718EB224}"/>
              </a:ext>
            </a:extLst>
          </p:cNvPr>
          <p:cNvSpPr/>
          <p:nvPr userDrawn="1"/>
        </p:nvSpPr>
        <p:spPr>
          <a:xfrm>
            <a:off x="895717" y="3124629"/>
            <a:ext cx="2158296" cy="151200"/>
          </a:xfrm>
          <a:custGeom>
            <a:avLst/>
            <a:gdLst>
              <a:gd name="connsiteX0" fmla="*/ 2087180 w 2158295"/>
              <a:gd name="connsiteY0" fmla="*/ 153601 h 165045"/>
              <a:gd name="connsiteX1" fmla="*/ 82504 w 2158295"/>
              <a:gd name="connsiteY1" fmla="*/ 153601 h 165045"/>
              <a:gd name="connsiteX2" fmla="*/ 12677 w 2158295"/>
              <a:gd name="connsiteY2" fmla="*/ 83774 h 165045"/>
              <a:gd name="connsiteX3" fmla="*/ 12677 w 2158295"/>
              <a:gd name="connsiteY3" fmla="*/ 83774 h 165045"/>
              <a:gd name="connsiteX4" fmla="*/ 82504 w 2158295"/>
              <a:gd name="connsiteY4" fmla="*/ 12677 h 165045"/>
              <a:gd name="connsiteX5" fmla="*/ 2087180 w 2158295"/>
              <a:gd name="connsiteY5" fmla="*/ 12677 h 165045"/>
              <a:gd name="connsiteX6" fmla="*/ 2157008 w 2158295"/>
              <a:gd name="connsiteY6" fmla="*/ 82504 h 165045"/>
              <a:gd name="connsiteX7" fmla="*/ 2157008 w 2158295"/>
              <a:gd name="connsiteY7" fmla="*/ 82504 h 165045"/>
              <a:gd name="connsiteX8" fmla="*/ 2087180 w 2158295"/>
              <a:gd name="connsiteY8" fmla="*/ 153601 h 165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58295" h="165045">
                <a:moveTo>
                  <a:pt x="2087180" y="153601"/>
                </a:moveTo>
                <a:lnTo>
                  <a:pt x="82504" y="153601"/>
                </a:lnTo>
                <a:cubicBezTo>
                  <a:pt x="44417" y="153601"/>
                  <a:pt x="12677" y="121861"/>
                  <a:pt x="12677" y="83774"/>
                </a:cubicBezTo>
                <a:lnTo>
                  <a:pt x="12677" y="83774"/>
                </a:lnTo>
                <a:cubicBezTo>
                  <a:pt x="12677" y="44417"/>
                  <a:pt x="44417" y="12677"/>
                  <a:pt x="82504" y="12677"/>
                </a:cubicBezTo>
                <a:lnTo>
                  <a:pt x="2087180" y="12677"/>
                </a:lnTo>
                <a:cubicBezTo>
                  <a:pt x="2125268" y="12677"/>
                  <a:pt x="2157008" y="44417"/>
                  <a:pt x="2157008" y="82504"/>
                </a:cubicBezTo>
                <a:lnTo>
                  <a:pt x="2157008" y="82504"/>
                </a:lnTo>
                <a:cubicBezTo>
                  <a:pt x="2157008" y="121861"/>
                  <a:pt x="2126538" y="153601"/>
                  <a:pt x="2087180" y="153601"/>
                </a:cubicBezTo>
                <a:close/>
              </a:path>
            </a:pathLst>
          </a:custGeom>
          <a:gradFill>
            <a:gsLst>
              <a:gs pos="0">
                <a:schemeClr val="accent1"/>
              </a:gs>
              <a:gs pos="100000">
                <a:schemeClr val="accent3"/>
              </a:gs>
            </a:gsLst>
            <a:lin ang="0" scaled="1"/>
          </a:gradFill>
          <a:ln w="12681" cap="flat">
            <a:noFill/>
            <a:prstDash val="solid"/>
            <a:miter/>
          </a:ln>
        </p:spPr>
        <p:txBody>
          <a:bodyPr rtlCol="0" anchor="ctr"/>
          <a:lstStyle/>
          <a:p>
            <a:endParaRPr lang="ru-RU" dirty="0"/>
          </a:p>
        </p:txBody>
      </p:sp>
      <p:sp>
        <p:nvSpPr>
          <p:cNvPr id="12" name="Graphic 36">
            <a:extLst>
              <a:ext uri="{FF2B5EF4-FFF2-40B4-BE49-F238E27FC236}">
                <a16:creationId xmlns:a16="http://schemas.microsoft.com/office/drawing/2014/main" xmlns="" id="{21FF5BCF-BC53-4C3F-8B7F-7077B35ADCA8}"/>
              </a:ext>
            </a:extLst>
          </p:cNvPr>
          <p:cNvSpPr/>
          <p:nvPr userDrawn="1"/>
        </p:nvSpPr>
        <p:spPr>
          <a:xfrm>
            <a:off x="-7816" y="5057878"/>
            <a:ext cx="715108" cy="949829"/>
          </a:xfrm>
          <a:custGeom>
            <a:avLst/>
            <a:gdLst>
              <a:gd name="connsiteX0" fmla="*/ 217522 w 723600"/>
              <a:gd name="connsiteY0" fmla="*/ 9082 h 1015200"/>
              <a:gd name="connsiteX1" fmla="*/ 9082 w 723600"/>
              <a:gd name="connsiteY1" fmla="*/ 9082 h 1015200"/>
              <a:gd name="connsiteX2" fmla="*/ 9082 w 723600"/>
              <a:gd name="connsiteY2" fmla="*/ 1010242 h 1015200"/>
              <a:gd name="connsiteX3" fmla="*/ 217522 w 723600"/>
              <a:gd name="connsiteY3" fmla="*/ 1010242 h 1015200"/>
              <a:gd name="connsiteX4" fmla="*/ 716482 w 723600"/>
              <a:gd name="connsiteY4" fmla="*/ 518842 h 1015200"/>
              <a:gd name="connsiteX5" fmla="*/ 716482 w 723600"/>
              <a:gd name="connsiteY5" fmla="*/ 500482 h 1015200"/>
              <a:gd name="connsiteX6" fmla="*/ 217522 w 723600"/>
              <a:gd name="connsiteY6" fmla="*/ 9082 h 101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23600" h="1015200">
                <a:moveTo>
                  <a:pt x="217522" y="9082"/>
                </a:moveTo>
                <a:lnTo>
                  <a:pt x="9082" y="9082"/>
                </a:lnTo>
                <a:lnTo>
                  <a:pt x="9082" y="1010242"/>
                </a:lnTo>
                <a:lnTo>
                  <a:pt x="217522" y="1010242"/>
                </a:lnTo>
                <a:cubicBezTo>
                  <a:pt x="217522" y="1010242"/>
                  <a:pt x="716482" y="1010242"/>
                  <a:pt x="716482" y="518842"/>
                </a:cubicBezTo>
                <a:lnTo>
                  <a:pt x="716482" y="500482"/>
                </a:lnTo>
                <a:cubicBezTo>
                  <a:pt x="716482" y="500482"/>
                  <a:pt x="716482" y="9082"/>
                  <a:pt x="217522" y="9082"/>
                </a:cubicBezTo>
                <a:close/>
              </a:path>
            </a:pathLst>
          </a:custGeom>
          <a:solidFill>
            <a:schemeClr val="accent3"/>
          </a:solidFill>
          <a:ln w="10680" cap="flat">
            <a:noFill/>
            <a:prstDash val="solid"/>
            <a:miter/>
          </a:ln>
        </p:spPr>
        <p:txBody>
          <a:bodyPr rtlCol="0" anchor="ctr"/>
          <a:lstStyle/>
          <a:p>
            <a:endParaRPr lang="ru-RU"/>
          </a:p>
        </p:txBody>
      </p:sp>
      <p:sp>
        <p:nvSpPr>
          <p:cNvPr id="15" name="Subtitle 2">
            <a:extLst>
              <a:ext uri="{FF2B5EF4-FFF2-40B4-BE49-F238E27FC236}">
                <a16:creationId xmlns:a16="http://schemas.microsoft.com/office/drawing/2014/main" xmlns="" id="{4BCD5243-C973-44F2-88E8-A4A6E3387B1F}"/>
              </a:ext>
            </a:extLst>
          </p:cNvPr>
          <p:cNvSpPr>
            <a:spLocks noGrp="1"/>
          </p:cNvSpPr>
          <p:nvPr>
            <p:ph type="subTitle" idx="1"/>
          </p:nvPr>
        </p:nvSpPr>
        <p:spPr>
          <a:xfrm>
            <a:off x="758588" y="3429000"/>
            <a:ext cx="3629300" cy="946192"/>
          </a:xfrm>
        </p:spPr>
        <p:txBody>
          <a:bodyPr vert="horz" lIns="91440" tIns="45720" rIns="91440" bIns="45720" rtlCol="0">
            <a:normAutofit/>
          </a:bodyPr>
          <a:lstStyle>
            <a:lvl1pPr marL="0" indent="0">
              <a:buNone/>
              <a:defRPr lang="en-US" b="1" i="0"/>
            </a:lvl1pPr>
          </a:lstStyle>
          <a:p>
            <a:pPr marL="228600" lvl="0" indent="-228600"/>
            <a:r>
              <a:rPr lang="en-US"/>
              <a:t>Click to edit Master subtitle style</a:t>
            </a:r>
            <a:endParaRPr lang="en-US" dirty="0"/>
          </a:p>
        </p:txBody>
      </p:sp>
    </p:spTree>
    <p:extLst>
      <p:ext uri="{BB962C8B-B14F-4D97-AF65-F5344CB8AC3E}">
        <p14:creationId xmlns:p14="http://schemas.microsoft.com/office/powerpoint/2010/main" val="26364089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4" name="Oval 33">
            <a:extLst>
              <a:ext uri="{FF2B5EF4-FFF2-40B4-BE49-F238E27FC236}">
                <a16:creationId xmlns:a16="http://schemas.microsoft.com/office/drawing/2014/main" xmlns="" id="{13074BE4-153F-46FE-B915-CD1AEF318A25}"/>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5" name="Graphic 12">
            <a:extLst>
              <a:ext uri="{FF2B5EF4-FFF2-40B4-BE49-F238E27FC236}">
                <a16:creationId xmlns:a16="http://schemas.microsoft.com/office/drawing/2014/main" xmlns="" id="{0B7E91C4-F19E-46BE-B05F-139B5418924E}"/>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10" name="Freeform: Shape 9">
            <a:extLst>
              <a:ext uri="{FF2B5EF4-FFF2-40B4-BE49-F238E27FC236}">
                <a16:creationId xmlns:a16="http://schemas.microsoft.com/office/drawing/2014/main" xmlns="" id="{08A64499-0304-4070-BCB0-67E2BE20A3EA}"/>
              </a:ext>
            </a:extLst>
          </p:cNvPr>
          <p:cNvSpPr/>
          <p:nvPr userDrawn="1"/>
        </p:nvSpPr>
        <p:spPr>
          <a:xfrm>
            <a:off x="7998821" y="1645349"/>
            <a:ext cx="4196737" cy="1001638"/>
          </a:xfrm>
          <a:custGeom>
            <a:avLst/>
            <a:gdLst>
              <a:gd name="connsiteX0" fmla="*/ 3150394 w 3152775"/>
              <a:gd name="connsiteY0" fmla="*/ 7144 h 752475"/>
              <a:gd name="connsiteX1" fmla="*/ 371952 w 3152775"/>
              <a:gd name="connsiteY1" fmla="*/ 7144 h 752475"/>
              <a:gd name="connsiteX2" fmla="*/ 7144 w 3152775"/>
              <a:gd name="connsiteY2" fmla="*/ 370999 h 752475"/>
              <a:gd name="connsiteX3" fmla="*/ 7144 w 3152775"/>
              <a:gd name="connsiteY3" fmla="*/ 384334 h 752475"/>
              <a:gd name="connsiteX4" fmla="*/ 371952 w 3152775"/>
              <a:gd name="connsiteY4" fmla="*/ 748189 h 752475"/>
              <a:gd name="connsiteX5" fmla="*/ 3150394 w 3152775"/>
              <a:gd name="connsiteY5" fmla="*/ 748189 h 752475"/>
              <a:gd name="connsiteX6" fmla="*/ 3150394 w 3152775"/>
              <a:gd name="connsiteY6" fmla="*/ 7144 h 752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52775" h="752475">
                <a:moveTo>
                  <a:pt x="3150394" y="7144"/>
                </a:moveTo>
                <a:lnTo>
                  <a:pt x="371952" y="7144"/>
                </a:lnTo>
                <a:cubicBezTo>
                  <a:pt x="371952" y="7144"/>
                  <a:pt x="7144" y="7144"/>
                  <a:pt x="7144" y="370999"/>
                </a:cubicBezTo>
                <a:lnTo>
                  <a:pt x="7144" y="384334"/>
                </a:lnTo>
                <a:cubicBezTo>
                  <a:pt x="7144" y="384334"/>
                  <a:pt x="7144" y="748189"/>
                  <a:pt x="371952" y="748189"/>
                </a:cubicBezTo>
                <a:lnTo>
                  <a:pt x="3150394" y="748189"/>
                </a:lnTo>
                <a:lnTo>
                  <a:pt x="3150394" y="7144"/>
                </a:lnTo>
                <a:close/>
              </a:path>
            </a:pathLst>
          </a:custGeom>
          <a:solidFill>
            <a:schemeClr val="accent1"/>
          </a:solidFill>
          <a:ln w="25400" cap="flat">
            <a:noFill/>
            <a:prstDash val="solid"/>
            <a:miter/>
          </a:ln>
        </p:spPr>
        <p:txBody>
          <a:bodyPr rtlCol="0" anchor="ctr"/>
          <a:lstStyle/>
          <a:p>
            <a:endParaRPr lang="ru-RU" dirty="0"/>
          </a:p>
        </p:txBody>
      </p:sp>
      <p:sp>
        <p:nvSpPr>
          <p:cNvPr id="25" name="Freeform: Shape 24">
            <a:extLst>
              <a:ext uri="{FF2B5EF4-FFF2-40B4-BE49-F238E27FC236}">
                <a16:creationId xmlns:a16="http://schemas.microsoft.com/office/drawing/2014/main" xmlns="" id="{ED1736B3-AE79-40C2-80FF-2FB0FEE27195}"/>
              </a:ext>
            </a:extLst>
          </p:cNvPr>
          <p:cNvSpPr/>
          <p:nvPr userDrawn="1"/>
        </p:nvSpPr>
        <p:spPr>
          <a:xfrm>
            <a:off x="12186920" y="2632655"/>
            <a:ext cx="5081" cy="25381"/>
          </a:xfrm>
          <a:custGeom>
            <a:avLst/>
            <a:gdLst>
              <a:gd name="connsiteX0" fmla="*/ 0 w 5081"/>
              <a:gd name="connsiteY0" fmla="*/ 0 h 25381"/>
              <a:gd name="connsiteX1" fmla="*/ 5081 w 5081"/>
              <a:gd name="connsiteY1" fmla="*/ 0 h 25381"/>
              <a:gd name="connsiteX2" fmla="*/ 5081 w 5081"/>
              <a:gd name="connsiteY2" fmla="*/ 25381 h 25381"/>
              <a:gd name="connsiteX3" fmla="*/ 0 w 5081"/>
              <a:gd name="connsiteY3" fmla="*/ 25381 h 25381"/>
              <a:gd name="connsiteX4" fmla="*/ 0 w 5081"/>
              <a:gd name="connsiteY4" fmla="*/ 0 h 253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81" h="25381">
                <a:moveTo>
                  <a:pt x="0" y="0"/>
                </a:moveTo>
                <a:lnTo>
                  <a:pt x="5081" y="0"/>
                </a:lnTo>
                <a:lnTo>
                  <a:pt x="5081" y="25381"/>
                </a:lnTo>
                <a:lnTo>
                  <a:pt x="0" y="25381"/>
                </a:lnTo>
                <a:lnTo>
                  <a:pt x="0" y="0"/>
                </a:lnTo>
                <a:close/>
              </a:path>
            </a:pathLst>
          </a:custGeom>
          <a:solidFill>
            <a:schemeClr val="tx2"/>
          </a:solidFill>
          <a:ln w="12690" cap="flat">
            <a:noFill/>
            <a:prstDash val="solid"/>
            <a:miter/>
          </a:ln>
        </p:spPr>
        <p:txBody>
          <a:bodyPr wrap="square" rtlCol="0" anchor="ctr">
            <a:noAutofit/>
          </a:bodyPr>
          <a:lstStyle/>
          <a:p>
            <a:endParaRPr lang="ru-RU" dirty="0"/>
          </a:p>
        </p:txBody>
      </p:sp>
      <p:sp>
        <p:nvSpPr>
          <p:cNvPr id="2" name="Title 1">
            <a:extLst>
              <a:ext uri="{FF2B5EF4-FFF2-40B4-BE49-F238E27FC236}">
                <a16:creationId xmlns:a16="http://schemas.microsoft.com/office/drawing/2014/main" xmlns="" id="{DC2228EE-3546-4272-9C39-150FF23CE033}"/>
              </a:ext>
            </a:extLst>
          </p:cNvPr>
          <p:cNvSpPr>
            <a:spLocks noGrp="1"/>
          </p:cNvSpPr>
          <p:nvPr>
            <p:ph type="ctrTitle" hasCustomPrompt="1"/>
          </p:nvPr>
        </p:nvSpPr>
        <p:spPr>
          <a:xfrm>
            <a:off x="781987" y="793172"/>
            <a:ext cx="9144000" cy="655621"/>
          </a:xfrm>
        </p:spPr>
        <p:txBody>
          <a:bodyPr anchor="b">
            <a:normAutofit/>
          </a:bodyPr>
          <a:lstStyle>
            <a:lvl1pPr algn="l">
              <a:defRPr sz="4000" b="1">
                <a:gradFill>
                  <a:gsLst>
                    <a:gs pos="0">
                      <a:schemeClr val="accent1"/>
                    </a:gs>
                    <a:gs pos="100000">
                      <a:schemeClr val="accent3"/>
                    </a:gs>
                  </a:gsLst>
                  <a:lin ang="0" scaled="1"/>
                </a:gradFill>
              </a:defRPr>
            </a:lvl1pPr>
          </a:lstStyle>
          <a:p>
            <a:r>
              <a:rPr lang="en-US" dirty="0"/>
              <a:t>DIVIDER SLIDE</a:t>
            </a:r>
            <a:endParaRPr lang="ru-RU" dirty="0"/>
          </a:p>
        </p:txBody>
      </p:sp>
      <p:sp>
        <p:nvSpPr>
          <p:cNvPr id="3" name="Subtitle 2">
            <a:extLst>
              <a:ext uri="{FF2B5EF4-FFF2-40B4-BE49-F238E27FC236}">
                <a16:creationId xmlns:a16="http://schemas.microsoft.com/office/drawing/2014/main" xmlns="" id="{0F2EFCC6-4D5A-4B43-A534-1A868887BC7F}"/>
              </a:ext>
            </a:extLst>
          </p:cNvPr>
          <p:cNvSpPr>
            <a:spLocks noGrp="1"/>
          </p:cNvSpPr>
          <p:nvPr>
            <p:ph type="subTitle" idx="1"/>
          </p:nvPr>
        </p:nvSpPr>
        <p:spPr>
          <a:xfrm>
            <a:off x="795772" y="1877051"/>
            <a:ext cx="6843278" cy="496223"/>
          </a:xfrm>
        </p:spPr>
        <p:txBody>
          <a:bodyPr>
            <a:normAutofit/>
          </a:bodyPr>
          <a:lstStyle>
            <a:lvl1pPr marL="0" indent="0" algn="l">
              <a:buNone/>
              <a:defRPr sz="1800" b="1" i="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u-RU" dirty="0"/>
          </a:p>
        </p:txBody>
      </p:sp>
      <p:sp>
        <p:nvSpPr>
          <p:cNvPr id="24" name="Graphic 22">
            <a:extLst>
              <a:ext uri="{FF2B5EF4-FFF2-40B4-BE49-F238E27FC236}">
                <a16:creationId xmlns:a16="http://schemas.microsoft.com/office/drawing/2014/main" xmlns="" id="{4EE1436E-33B5-4388-87D8-2D0633CC3CE7}"/>
              </a:ext>
            </a:extLst>
          </p:cNvPr>
          <p:cNvSpPr/>
          <p:nvPr/>
        </p:nvSpPr>
        <p:spPr>
          <a:xfrm>
            <a:off x="903223" y="1550951"/>
            <a:ext cx="3273552" cy="151200"/>
          </a:xfrm>
          <a:custGeom>
            <a:avLst/>
            <a:gdLst>
              <a:gd name="connsiteX0" fmla="*/ 2392204 w 2447925"/>
              <a:gd name="connsiteY0" fmla="*/ 114776 h 114300"/>
              <a:gd name="connsiteX1" fmla="*/ 60484 w 2447925"/>
              <a:gd name="connsiteY1" fmla="*/ 114776 h 114300"/>
              <a:gd name="connsiteX2" fmla="*/ 7144 w 2447925"/>
              <a:gd name="connsiteY2" fmla="*/ 60484 h 114300"/>
              <a:gd name="connsiteX3" fmla="*/ 7144 w 2447925"/>
              <a:gd name="connsiteY3" fmla="*/ 60484 h 114300"/>
              <a:gd name="connsiteX4" fmla="*/ 60484 w 2447925"/>
              <a:gd name="connsiteY4" fmla="*/ 7144 h 114300"/>
              <a:gd name="connsiteX5" fmla="*/ 2392204 w 2447925"/>
              <a:gd name="connsiteY5" fmla="*/ 7144 h 114300"/>
              <a:gd name="connsiteX6" fmla="*/ 2445544 w 2447925"/>
              <a:gd name="connsiteY6" fmla="*/ 60484 h 114300"/>
              <a:gd name="connsiteX7" fmla="*/ 2445544 w 2447925"/>
              <a:gd name="connsiteY7" fmla="*/ 60484 h 114300"/>
              <a:gd name="connsiteX8" fmla="*/ 2392204 w 2447925"/>
              <a:gd name="connsiteY8" fmla="*/ 114776 h 114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47925" h="114300">
                <a:moveTo>
                  <a:pt x="2392204" y="114776"/>
                </a:moveTo>
                <a:lnTo>
                  <a:pt x="60484" y="114776"/>
                </a:lnTo>
                <a:cubicBezTo>
                  <a:pt x="30956" y="114776"/>
                  <a:pt x="7144" y="90011"/>
                  <a:pt x="7144" y="60484"/>
                </a:cubicBezTo>
                <a:lnTo>
                  <a:pt x="7144" y="60484"/>
                </a:lnTo>
                <a:cubicBezTo>
                  <a:pt x="7144" y="30956"/>
                  <a:pt x="30956" y="7144"/>
                  <a:pt x="60484" y="7144"/>
                </a:cubicBezTo>
                <a:lnTo>
                  <a:pt x="2392204" y="7144"/>
                </a:lnTo>
                <a:cubicBezTo>
                  <a:pt x="2421731" y="7144"/>
                  <a:pt x="2445544" y="30956"/>
                  <a:pt x="2445544" y="60484"/>
                </a:cubicBezTo>
                <a:lnTo>
                  <a:pt x="2445544" y="60484"/>
                </a:lnTo>
                <a:cubicBezTo>
                  <a:pt x="2445544" y="90011"/>
                  <a:pt x="2421731" y="114776"/>
                  <a:pt x="2392204" y="11477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
        <p:nvSpPr>
          <p:cNvPr id="9" name="Freeform: Shape 8">
            <a:extLst>
              <a:ext uri="{FF2B5EF4-FFF2-40B4-BE49-F238E27FC236}">
                <a16:creationId xmlns:a16="http://schemas.microsoft.com/office/drawing/2014/main" xmlns="" id="{A8FB11AB-3031-47CA-85DD-696856C3C62C}"/>
              </a:ext>
            </a:extLst>
          </p:cNvPr>
          <p:cNvSpPr/>
          <p:nvPr/>
        </p:nvSpPr>
        <p:spPr>
          <a:xfrm>
            <a:off x="3899957" y="4662943"/>
            <a:ext cx="8292043" cy="760738"/>
          </a:xfrm>
          <a:custGeom>
            <a:avLst/>
            <a:gdLst>
              <a:gd name="connsiteX0" fmla="*/ 6228874 w 6229350"/>
              <a:gd name="connsiteY0" fmla="*/ 7144 h 571500"/>
              <a:gd name="connsiteX1" fmla="*/ 284321 w 6229350"/>
              <a:gd name="connsiteY1" fmla="*/ 7144 h 571500"/>
              <a:gd name="connsiteX2" fmla="*/ 7144 w 6229350"/>
              <a:gd name="connsiteY2" fmla="*/ 282416 h 571500"/>
              <a:gd name="connsiteX3" fmla="*/ 7144 w 6229350"/>
              <a:gd name="connsiteY3" fmla="*/ 292894 h 571500"/>
              <a:gd name="connsiteX4" fmla="*/ 284321 w 6229350"/>
              <a:gd name="connsiteY4" fmla="*/ 568166 h 571500"/>
              <a:gd name="connsiteX5" fmla="*/ 6228874 w 6229350"/>
              <a:gd name="connsiteY5" fmla="*/ 568166 h 571500"/>
              <a:gd name="connsiteX6" fmla="*/ 6228874 w 6229350"/>
              <a:gd name="connsiteY6" fmla="*/ 7144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29350" h="571500">
                <a:moveTo>
                  <a:pt x="6228874" y="7144"/>
                </a:moveTo>
                <a:lnTo>
                  <a:pt x="284321" y="7144"/>
                </a:lnTo>
                <a:cubicBezTo>
                  <a:pt x="284321" y="7144"/>
                  <a:pt x="7144" y="7144"/>
                  <a:pt x="7144" y="282416"/>
                </a:cubicBezTo>
                <a:lnTo>
                  <a:pt x="7144" y="292894"/>
                </a:lnTo>
                <a:cubicBezTo>
                  <a:pt x="7144" y="292894"/>
                  <a:pt x="7144" y="568166"/>
                  <a:pt x="284321" y="568166"/>
                </a:cubicBezTo>
                <a:lnTo>
                  <a:pt x="6228874" y="568166"/>
                </a:lnTo>
                <a:lnTo>
                  <a:pt x="6228874" y="7144"/>
                </a:lnTo>
                <a:close/>
              </a:path>
            </a:pathLst>
          </a:custGeom>
          <a:solidFill>
            <a:schemeClr val="accent3"/>
          </a:solidFill>
          <a:ln w="25400" cap="flat">
            <a:noFill/>
            <a:prstDash val="solid"/>
            <a:miter/>
          </a:ln>
        </p:spPr>
        <p:txBody>
          <a:bodyPr rtlCol="0" anchor="ctr"/>
          <a:lstStyle/>
          <a:p>
            <a:endParaRPr lang="ru-RU" dirty="0"/>
          </a:p>
        </p:txBody>
      </p:sp>
      <p:sp>
        <p:nvSpPr>
          <p:cNvPr id="38" name="Freeform: Shape 37">
            <a:extLst>
              <a:ext uri="{FF2B5EF4-FFF2-40B4-BE49-F238E27FC236}">
                <a16:creationId xmlns:a16="http://schemas.microsoft.com/office/drawing/2014/main" xmlns="" id="{9CD6F167-FB82-4EFB-BAB9-1D0FEE07B85D}"/>
              </a:ext>
            </a:extLst>
          </p:cNvPr>
          <p:cNvSpPr/>
          <p:nvPr/>
        </p:nvSpPr>
        <p:spPr>
          <a:xfrm>
            <a:off x="3909848" y="4665641"/>
            <a:ext cx="8277071" cy="257213"/>
          </a:xfrm>
          <a:custGeom>
            <a:avLst/>
            <a:gdLst>
              <a:gd name="connsiteX0" fmla="*/ 363403 w 8277071"/>
              <a:gd name="connsiteY0" fmla="*/ 0 h 257213"/>
              <a:gd name="connsiteX1" fmla="*/ 8277071 w 8277071"/>
              <a:gd name="connsiteY1" fmla="*/ 0 h 257213"/>
              <a:gd name="connsiteX2" fmla="*/ 8277071 w 8277071"/>
              <a:gd name="connsiteY2" fmla="*/ 25380 h 257213"/>
              <a:gd name="connsiteX3" fmla="*/ 363403 w 8277071"/>
              <a:gd name="connsiteY3" fmla="*/ 25380 h 257213"/>
              <a:gd name="connsiteX4" fmla="*/ 61632 w 8277071"/>
              <a:gd name="connsiteY4" fmla="*/ 176355 h 257213"/>
              <a:gd name="connsiteX5" fmla="*/ 25441 w 8277071"/>
              <a:gd name="connsiteY5" fmla="*/ 257213 h 257213"/>
              <a:gd name="connsiteX6" fmla="*/ 0 w 8277071"/>
              <a:gd name="connsiteY6" fmla="*/ 257213 h 257213"/>
              <a:gd name="connsiteX7" fmla="*/ 29624 w 8277071"/>
              <a:gd name="connsiteY7" fmla="*/ 181325 h 257213"/>
              <a:gd name="connsiteX8" fmla="*/ 363403 w 8277071"/>
              <a:gd name="connsiteY8" fmla="*/ 0 h 257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77071" h="257213">
                <a:moveTo>
                  <a:pt x="363403" y="0"/>
                </a:moveTo>
                <a:lnTo>
                  <a:pt x="8277071" y="0"/>
                </a:lnTo>
                <a:lnTo>
                  <a:pt x="8277071" y="25380"/>
                </a:lnTo>
                <a:lnTo>
                  <a:pt x="363403" y="25380"/>
                </a:lnTo>
                <a:cubicBezTo>
                  <a:pt x="352934" y="25380"/>
                  <a:pt x="158297" y="28235"/>
                  <a:pt x="61632" y="176355"/>
                </a:cubicBezTo>
                <a:lnTo>
                  <a:pt x="25441" y="257213"/>
                </a:lnTo>
                <a:lnTo>
                  <a:pt x="0" y="257213"/>
                </a:lnTo>
                <a:lnTo>
                  <a:pt x="29624" y="181325"/>
                </a:lnTo>
                <a:cubicBezTo>
                  <a:pt x="130358" y="2915"/>
                  <a:pt x="360072" y="0"/>
                  <a:pt x="363403" y="0"/>
                </a:cubicBezTo>
                <a:close/>
              </a:path>
            </a:pathLst>
          </a:custGeom>
          <a:solidFill>
            <a:schemeClr val="bg1"/>
          </a:solidFill>
          <a:ln w="12690" cap="flat">
            <a:noFill/>
            <a:prstDash val="solid"/>
            <a:miter/>
          </a:ln>
        </p:spPr>
        <p:txBody>
          <a:bodyPr wrap="square" rtlCol="0" anchor="ctr">
            <a:noAutofit/>
          </a:bodyPr>
          <a:lstStyle/>
          <a:p>
            <a:endParaRPr lang="ru-RU" dirty="0"/>
          </a:p>
        </p:txBody>
      </p:sp>
      <p:sp>
        <p:nvSpPr>
          <p:cNvPr id="36" name="Freeform: Shape 35">
            <a:extLst>
              <a:ext uri="{FF2B5EF4-FFF2-40B4-BE49-F238E27FC236}">
                <a16:creationId xmlns:a16="http://schemas.microsoft.com/office/drawing/2014/main" xmlns="" id="{3DD2082D-81A7-4E2D-8136-9D48016E7FE9}"/>
              </a:ext>
            </a:extLst>
          </p:cNvPr>
          <p:cNvSpPr/>
          <p:nvPr/>
        </p:nvSpPr>
        <p:spPr>
          <a:xfrm>
            <a:off x="12186919" y="4665641"/>
            <a:ext cx="5081" cy="25380"/>
          </a:xfrm>
          <a:custGeom>
            <a:avLst/>
            <a:gdLst>
              <a:gd name="connsiteX0" fmla="*/ 0 w 5081"/>
              <a:gd name="connsiteY0" fmla="*/ 0 h 25380"/>
              <a:gd name="connsiteX1" fmla="*/ 5081 w 5081"/>
              <a:gd name="connsiteY1" fmla="*/ 0 h 25380"/>
              <a:gd name="connsiteX2" fmla="*/ 5081 w 5081"/>
              <a:gd name="connsiteY2" fmla="*/ 25380 h 25380"/>
              <a:gd name="connsiteX3" fmla="*/ 0 w 5081"/>
              <a:gd name="connsiteY3" fmla="*/ 25380 h 25380"/>
              <a:gd name="connsiteX4" fmla="*/ 0 w 5081"/>
              <a:gd name="connsiteY4" fmla="*/ 0 h 25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81" h="25380">
                <a:moveTo>
                  <a:pt x="0" y="0"/>
                </a:moveTo>
                <a:lnTo>
                  <a:pt x="5081" y="0"/>
                </a:lnTo>
                <a:lnTo>
                  <a:pt x="5081" y="25380"/>
                </a:lnTo>
                <a:lnTo>
                  <a:pt x="0" y="25380"/>
                </a:lnTo>
                <a:lnTo>
                  <a:pt x="0" y="0"/>
                </a:lnTo>
                <a:close/>
              </a:path>
            </a:pathLst>
          </a:custGeom>
          <a:solidFill>
            <a:schemeClr val="bg1"/>
          </a:solidFill>
          <a:ln w="12690" cap="flat">
            <a:noFill/>
            <a:prstDash val="solid"/>
            <a:miter/>
          </a:ln>
        </p:spPr>
        <p:txBody>
          <a:bodyPr wrap="square" rtlCol="0" anchor="ctr">
            <a:noAutofit/>
          </a:bodyPr>
          <a:lstStyle/>
          <a:p>
            <a:endParaRPr lang="ru-RU" dirty="0"/>
          </a:p>
        </p:txBody>
      </p:sp>
      <p:sp>
        <p:nvSpPr>
          <p:cNvPr id="30" name="Freeform: Shape 29">
            <a:extLst>
              <a:ext uri="{FF2B5EF4-FFF2-40B4-BE49-F238E27FC236}">
                <a16:creationId xmlns:a16="http://schemas.microsoft.com/office/drawing/2014/main" xmlns="" id="{ECF16C35-4A81-4062-808C-7697AF0FD6F5}"/>
              </a:ext>
            </a:extLst>
          </p:cNvPr>
          <p:cNvSpPr/>
          <p:nvPr/>
        </p:nvSpPr>
        <p:spPr>
          <a:xfrm>
            <a:off x="3905233" y="4922854"/>
            <a:ext cx="8286767" cy="513089"/>
          </a:xfrm>
          <a:custGeom>
            <a:avLst/>
            <a:gdLst>
              <a:gd name="connsiteX0" fmla="*/ 4615 w 8286767"/>
              <a:gd name="connsiteY0" fmla="*/ 0 h 513089"/>
              <a:gd name="connsiteX1" fmla="*/ 30056 w 8286767"/>
              <a:gd name="connsiteY1" fmla="*/ 0 h 513089"/>
              <a:gd name="connsiteX2" fmla="*/ 27385 w 8286767"/>
              <a:gd name="connsiteY2" fmla="*/ 5967 h 513089"/>
              <a:gd name="connsiteX3" fmla="*/ 12690 w 8286767"/>
              <a:gd name="connsiteY3" fmla="*/ 120958 h 513089"/>
              <a:gd name="connsiteX4" fmla="*/ 12690 w 8286767"/>
              <a:gd name="connsiteY4" fmla="*/ 134918 h 513089"/>
              <a:gd name="connsiteX5" fmla="*/ 368018 w 8286767"/>
              <a:gd name="connsiteY5" fmla="*/ 488977 h 513089"/>
              <a:gd name="connsiteX6" fmla="*/ 8286767 w 8286767"/>
              <a:gd name="connsiteY6" fmla="*/ 488977 h 513089"/>
              <a:gd name="connsiteX7" fmla="*/ 8286767 w 8286767"/>
              <a:gd name="connsiteY7" fmla="*/ 513089 h 513089"/>
              <a:gd name="connsiteX8" fmla="*/ 368018 w 8286767"/>
              <a:gd name="connsiteY8" fmla="*/ 513089 h 513089"/>
              <a:gd name="connsiteX9" fmla="*/ 0 w 8286767"/>
              <a:gd name="connsiteY9" fmla="*/ 225019 h 513089"/>
              <a:gd name="connsiteX10" fmla="*/ 0 w 8286767"/>
              <a:gd name="connsiteY10" fmla="*/ 11822 h 513089"/>
              <a:gd name="connsiteX11" fmla="*/ 4615 w 8286767"/>
              <a:gd name="connsiteY11" fmla="*/ 0 h 51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286767" h="513089">
                <a:moveTo>
                  <a:pt x="4615" y="0"/>
                </a:moveTo>
                <a:lnTo>
                  <a:pt x="30056" y="0"/>
                </a:lnTo>
                <a:lnTo>
                  <a:pt x="27385" y="5967"/>
                </a:lnTo>
                <a:cubicBezTo>
                  <a:pt x="18024" y="39383"/>
                  <a:pt x="12690" y="77494"/>
                  <a:pt x="12690" y="120958"/>
                </a:cubicBezTo>
                <a:lnTo>
                  <a:pt x="12690" y="134918"/>
                </a:lnTo>
                <a:cubicBezTo>
                  <a:pt x="12690" y="150146"/>
                  <a:pt x="17766" y="488977"/>
                  <a:pt x="368018" y="488977"/>
                </a:cubicBezTo>
                <a:lnTo>
                  <a:pt x="8286767" y="488977"/>
                </a:lnTo>
                <a:lnTo>
                  <a:pt x="8286767" y="513089"/>
                </a:lnTo>
                <a:lnTo>
                  <a:pt x="368018" y="513089"/>
                </a:lnTo>
                <a:cubicBezTo>
                  <a:pt x="110405" y="513089"/>
                  <a:pt x="26649" y="336694"/>
                  <a:pt x="0" y="225019"/>
                </a:cubicBezTo>
                <a:lnTo>
                  <a:pt x="0" y="11822"/>
                </a:lnTo>
                <a:lnTo>
                  <a:pt x="4615" y="0"/>
                </a:lnTo>
                <a:close/>
              </a:path>
            </a:pathLst>
          </a:custGeom>
          <a:solidFill>
            <a:schemeClr val="bg1"/>
          </a:solidFill>
          <a:ln w="12690" cap="flat">
            <a:noFill/>
            <a:prstDash val="solid"/>
            <a:miter/>
          </a:ln>
        </p:spPr>
        <p:txBody>
          <a:bodyPr wrap="square" rtlCol="0" anchor="ctr">
            <a:noAutofit/>
          </a:bodyPr>
          <a:lstStyle/>
          <a:p>
            <a:endParaRPr lang="ru-RU" dirty="0"/>
          </a:p>
        </p:txBody>
      </p:sp>
      <p:sp>
        <p:nvSpPr>
          <p:cNvPr id="7" name="Date Placeholder 6">
            <a:extLst>
              <a:ext uri="{FF2B5EF4-FFF2-40B4-BE49-F238E27FC236}">
                <a16:creationId xmlns:a16="http://schemas.microsoft.com/office/drawing/2014/main" xmlns="" id="{B7EF9C60-0FED-4965-A9BC-CE69886A38CA}"/>
              </a:ext>
            </a:extLst>
          </p:cNvPr>
          <p:cNvSpPr>
            <a:spLocks noGrp="1"/>
          </p:cNvSpPr>
          <p:nvPr>
            <p:ph type="dt" sz="half" idx="10"/>
          </p:nvPr>
        </p:nvSpPr>
        <p:spPr/>
        <p:txBody>
          <a:bodyPr/>
          <a:lstStyle/>
          <a:p>
            <a:r>
              <a:rPr lang="en-US"/>
              <a:t>MM.DD.20XX</a:t>
            </a:r>
            <a:endParaRPr lang="ru-RU" dirty="0"/>
          </a:p>
        </p:txBody>
      </p:sp>
      <p:sp>
        <p:nvSpPr>
          <p:cNvPr id="8" name="Footer Placeholder 7">
            <a:extLst>
              <a:ext uri="{FF2B5EF4-FFF2-40B4-BE49-F238E27FC236}">
                <a16:creationId xmlns:a16="http://schemas.microsoft.com/office/drawing/2014/main" xmlns="" id="{239F2410-4015-48DB-BB4D-B5944D8C16B7}"/>
              </a:ext>
            </a:extLst>
          </p:cNvPr>
          <p:cNvSpPr>
            <a:spLocks noGrp="1"/>
          </p:cNvSpPr>
          <p:nvPr>
            <p:ph type="ftr" sz="quarter" idx="11"/>
          </p:nvPr>
        </p:nvSpPr>
        <p:spPr/>
        <p:txBody>
          <a:bodyPr/>
          <a:lstStyle/>
          <a:p>
            <a:r>
              <a:rPr lang="mn-MN"/>
              <a:t>ГҮЙЦЭТГЭЛИЙН АУДИТЫН АЛБА</a:t>
            </a:r>
            <a:endParaRPr lang="ru-RU" dirty="0"/>
          </a:p>
        </p:txBody>
      </p:sp>
      <p:sp>
        <p:nvSpPr>
          <p:cNvPr id="11" name="Slide Number Placeholder 10">
            <a:extLst>
              <a:ext uri="{FF2B5EF4-FFF2-40B4-BE49-F238E27FC236}">
                <a16:creationId xmlns:a16="http://schemas.microsoft.com/office/drawing/2014/main" xmlns="" id="{C44F5F26-1B35-405A-AD75-5DFF48CF6BD6}"/>
              </a:ext>
            </a:extLst>
          </p:cNvPr>
          <p:cNvSpPr>
            <a:spLocks noGrp="1"/>
          </p:cNvSpPr>
          <p:nvPr>
            <p:ph type="sldNum" sz="quarter" idx="12"/>
          </p:nvPr>
        </p:nvSpPr>
        <p:spPr/>
        <p:txBody>
          <a:bodyPr/>
          <a:lstStyle/>
          <a:p>
            <a:fld id="{D495E168-DA5E-4888-8D8A-92B118324C14}" type="slidenum">
              <a:rPr lang="ru-RU" smtClean="0"/>
              <a:pPr/>
              <a:t>‹#›</a:t>
            </a:fld>
            <a:endParaRPr lang="ru-RU" dirty="0"/>
          </a:p>
        </p:txBody>
      </p:sp>
    </p:spTree>
    <p:extLst>
      <p:ext uri="{BB962C8B-B14F-4D97-AF65-F5344CB8AC3E}">
        <p14:creationId xmlns:p14="http://schemas.microsoft.com/office/powerpoint/2010/main" val="3493444834"/>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8" name="Oval 47">
            <a:extLst>
              <a:ext uri="{FF2B5EF4-FFF2-40B4-BE49-F238E27FC236}">
                <a16:creationId xmlns:a16="http://schemas.microsoft.com/office/drawing/2014/main" xmlns="" id="{2F290D8B-987A-4555-890C-F3CD026BF7B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a16="http://schemas.microsoft.com/office/drawing/2014/main" xmlns="" id="{6139C5E6-5A04-4458-8EF9-628BFBA73A92}"/>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a16="http://schemas.microsoft.com/office/drawing/2014/main" xmlns="" id="{DC2A0631-3130-4C36-8E5E-80464B1A62A7}"/>
              </a:ext>
            </a:extLst>
          </p:cNvPr>
          <p:cNvSpPr>
            <a:spLocks noGrp="1"/>
          </p:cNvSpPr>
          <p:nvPr>
            <p:ph type="dt" sz="half" idx="10"/>
          </p:nvPr>
        </p:nvSpPr>
        <p:spPr/>
        <p:txBody>
          <a:bodyPr/>
          <a:lstStyle/>
          <a:p>
            <a:r>
              <a:rPr lang="en-US"/>
              <a:t>MM.DD.20XX</a:t>
            </a:r>
            <a:endParaRPr lang="ru-RU" dirty="0"/>
          </a:p>
        </p:txBody>
      </p:sp>
      <p:sp>
        <p:nvSpPr>
          <p:cNvPr id="5" name="Footer Placeholder 4">
            <a:extLst>
              <a:ext uri="{FF2B5EF4-FFF2-40B4-BE49-F238E27FC236}">
                <a16:creationId xmlns:a16="http://schemas.microsoft.com/office/drawing/2014/main" xmlns=""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mn-MN"/>
              <a:t>ГҮЙЦЭТГЭЛИЙН АУДИТЫН АЛБА</a:t>
            </a:r>
            <a:endParaRPr lang="ru-RU" dirty="0"/>
          </a:p>
        </p:txBody>
      </p:sp>
      <p:sp>
        <p:nvSpPr>
          <p:cNvPr id="6" name="Slide Number Placeholder 5">
            <a:extLst>
              <a:ext uri="{FF2B5EF4-FFF2-40B4-BE49-F238E27FC236}">
                <a16:creationId xmlns:a16="http://schemas.microsoft.com/office/drawing/2014/main" xmlns=""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grpSp>
        <p:nvGrpSpPr>
          <p:cNvPr id="41" name="Graphic 39">
            <a:extLst>
              <a:ext uri="{FF2B5EF4-FFF2-40B4-BE49-F238E27FC236}">
                <a16:creationId xmlns:a16="http://schemas.microsoft.com/office/drawing/2014/main" xmlns="" id="{1D75FFD8-3F66-48B3-BB01-D4B8A9496851}"/>
              </a:ext>
            </a:extLst>
          </p:cNvPr>
          <p:cNvGrpSpPr/>
          <p:nvPr userDrawn="1"/>
        </p:nvGrpSpPr>
        <p:grpSpPr>
          <a:xfrm>
            <a:off x="10008352" y="0"/>
            <a:ext cx="2188800" cy="1933794"/>
            <a:chOff x="10003200" y="0"/>
            <a:chExt cx="2188800" cy="1933794"/>
          </a:xfrm>
        </p:grpSpPr>
        <p:sp>
          <p:nvSpPr>
            <p:cNvPr id="42" name="Freeform: Shape 41">
              <a:extLst>
                <a:ext uri="{FF2B5EF4-FFF2-40B4-BE49-F238E27FC236}">
                  <a16:creationId xmlns:a16="http://schemas.microsoft.com/office/drawing/2014/main" xmlns="" id="{9BA0EC60-510D-41EF-AFE6-E4E6BD83F8C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a16="http://schemas.microsoft.com/office/drawing/2014/main" xmlns="" id="{0162C508-E081-418C-A19D-15A59388C43A}"/>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a16="http://schemas.microsoft.com/office/drawing/2014/main" xmlns="" id="{2A710D7D-FC65-4BF6-BDA4-E59B01AD6FBC}"/>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a16="http://schemas.microsoft.com/office/drawing/2014/main" xmlns="" id="{18811B6B-BBB0-4D69-AEF8-AD0A7F9A4B57}"/>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a16="http://schemas.microsoft.com/office/drawing/2014/main" xmlns="" id="{3DB7F04C-0D31-4172-9D02-F8C8B2043EB9}"/>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xmlns="" id="{1FB04931-77A8-4259-95CA-DA7DEDB2DEFD}"/>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
        <p:nvSpPr>
          <p:cNvPr id="18" name="Content Placeholder 2">
            <a:extLst>
              <a:ext uri="{FF2B5EF4-FFF2-40B4-BE49-F238E27FC236}">
                <a16:creationId xmlns:a16="http://schemas.microsoft.com/office/drawing/2014/main" xmlns="" id="{D7B996D2-06BA-413A-BDEE-428A188D3ADF}"/>
              </a:ext>
            </a:extLst>
          </p:cNvPr>
          <p:cNvSpPr>
            <a:spLocks noGrp="1"/>
          </p:cNvSpPr>
          <p:nvPr>
            <p:ph idx="1"/>
          </p:nvPr>
        </p:nvSpPr>
        <p:spPr>
          <a:xfrm>
            <a:off x="838200" y="1825625"/>
            <a:ext cx="10515600" cy="4351338"/>
          </a:xfrm>
        </p:spPr>
        <p:txBody>
          <a:bodyPr>
            <a:normAutofit/>
          </a:bodyPr>
          <a:lstStyle>
            <a:lvl1pPr>
              <a:defRPr sz="1600">
                <a:solidFill>
                  <a:schemeClr val="tx1"/>
                </a:solidFill>
              </a:defRPr>
            </a:lvl1pPr>
            <a:lvl2pPr>
              <a:defRPr sz="1400">
                <a:solidFill>
                  <a:schemeClr val="tx1"/>
                </a:solidFill>
              </a:defRPr>
            </a:lvl2pPr>
            <a:lvl3pPr>
              <a:defRPr sz="1200">
                <a:solidFill>
                  <a:schemeClr val="tx1"/>
                </a:solidFill>
              </a:defRPr>
            </a:lvl3pPr>
            <a:lvl4pPr>
              <a:defRPr sz="1100">
                <a:solidFill>
                  <a:schemeClr val="tx1"/>
                </a:solidFill>
              </a:defRPr>
            </a:lvl4pPr>
            <a:lvl5pP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6">
            <a:extLst>
              <a:ext uri="{FF2B5EF4-FFF2-40B4-BE49-F238E27FC236}">
                <a16:creationId xmlns:a16="http://schemas.microsoft.com/office/drawing/2014/main" xmlns="" id="{5E5109FC-8CB6-4120-99CF-163DDAB90612}"/>
              </a:ext>
            </a:extLst>
          </p:cNvPr>
          <p:cNvSpPr>
            <a:spLocks noGrp="1"/>
          </p:cNvSpPr>
          <p:nvPr>
            <p:ph type="title"/>
          </p:nvPr>
        </p:nvSpPr>
        <p:spPr>
          <a:xfrm>
            <a:off x="838200" y="365126"/>
            <a:ext cx="9050518" cy="945498"/>
          </a:xfrm>
        </p:spPr>
        <p:txBody>
          <a:bodyPr/>
          <a:lstStyle/>
          <a:p>
            <a:r>
              <a:rPr lang="en-US"/>
              <a:t>Click to edit Master title style</a:t>
            </a:r>
          </a:p>
        </p:txBody>
      </p:sp>
      <p:sp>
        <p:nvSpPr>
          <p:cNvPr id="20" name="Graphic 19">
            <a:extLst>
              <a:ext uri="{FF2B5EF4-FFF2-40B4-BE49-F238E27FC236}">
                <a16:creationId xmlns:a16="http://schemas.microsoft.com/office/drawing/2014/main" xmlns="" id="{9462DA56-F882-470A-8F8C-A55B25FD8A7A}"/>
              </a:ext>
            </a:extLst>
          </p:cNvPr>
          <p:cNvSpPr/>
          <p:nvPr userDrawn="1"/>
        </p:nvSpPr>
        <p:spPr>
          <a:xfrm>
            <a:off x="838200" y="1492524"/>
            <a:ext cx="6153912" cy="151200"/>
          </a:xfrm>
          <a:custGeom>
            <a:avLst/>
            <a:gdLst>
              <a:gd name="connsiteX0" fmla="*/ 4568666 w 4629150"/>
              <a:gd name="connsiteY0" fmla="*/ 118586 h 123825"/>
              <a:gd name="connsiteX1" fmla="*/ 62389 w 4629150"/>
              <a:gd name="connsiteY1" fmla="*/ 118586 h 123825"/>
              <a:gd name="connsiteX2" fmla="*/ 7144 w 4629150"/>
              <a:gd name="connsiteY2" fmla="*/ 62389 h 123825"/>
              <a:gd name="connsiteX3" fmla="*/ 7144 w 4629150"/>
              <a:gd name="connsiteY3" fmla="*/ 62389 h 123825"/>
              <a:gd name="connsiteX4" fmla="*/ 62389 w 4629150"/>
              <a:gd name="connsiteY4" fmla="*/ 7144 h 123825"/>
              <a:gd name="connsiteX5" fmla="*/ 4568666 w 4629150"/>
              <a:gd name="connsiteY5" fmla="*/ 7144 h 123825"/>
              <a:gd name="connsiteX6" fmla="*/ 4623912 w 4629150"/>
              <a:gd name="connsiteY6" fmla="*/ 62389 h 123825"/>
              <a:gd name="connsiteX7" fmla="*/ 4623912 w 4629150"/>
              <a:gd name="connsiteY7" fmla="*/ 62389 h 123825"/>
              <a:gd name="connsiteX8" fmla="*/ 4568666 w 4629150"/>
              <a:gd name="connsiteY8" fmla="*/ 118586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150" h="123825">
                <a:moveTo>
                  <a:pt x="4568666" y="118586"/>
                </a:moveTo>
                <a:lnTo>
                  <a:pt x="62389" y="118586"/>
                </a:lnTo>
                <a:cubicBezTo>
                  <a:pt x="31909" y="118586"/>
                  <a:pt x="7144" y="92869"/>
                  <a:pt x="7144" y="62389"/>
                </a:cubicBezTo>
                <a:lnTo>
                  <a:pt x="7144" y="62389"/>
                </a:lnTo>
                <a:cubicBezTo>
                  <a:pt x="7144" y="31909"/>
                  <a:pt x="31909" y="7144"/>
                  <a:pt x="62389" y="7144"/>
                </a:cubicBezTo>
                <a:lnTo>
                  <a:pt x="4568666" y="7144"/>
                </a:lnTo>
                <a:cubicBezTo>
                  <a:pt x="4599147" y="7144"/>
                  <a:pt x="4623912" y="31909"/>
                  <a:pt x="4623912" y="62389"/>
                </a:cubicBezTo>
                <a:lnTo>
                  <a:pt x="4623912" y="62389"/>
                </a:lnTo>
                <a:cubicBezTo>
                  <a:pt x="4623912" y="92869"/>
                  <a:pt x="4599147" y="118586"/>
                  <a:pt x="4568666" y="11858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Tree>
    <p:extLst>
      <p:ext uri="{BB962C8B-B14F-4D97-AF65-F5344CB8AC3E}">
        <p14:creationId xmlns:p14="http://schemas.microsoft.com/office/powerpoint/2010/main" val="18580124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48" name="Oval 47">
            <a:extLst>
              <a:ext uri="{FF2B5EF4-FFF2-40B4-BE49-F238E27FC236}">
                <a16:creationId xmlns:a16="http://schemas.microsoft.com/office/drawing/2014/main" xmlns="" id="{2F290D8B-987A-4555-890C-F3CD026BF7B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a16="http://schemas.microsoft.com/office/drawing/2014/main" xmlns="" id="{6139C5E6-5A04-4458-8EF9-628BFBA73A92}"/>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a16="http://schemas.microsoft.com/office/drawing/2014/main" xmlns="" id="{DC2A0631-3130-4C36-8E5E-80464B1A62A7}"/>
              </a:ext>
            </a:extLst>
          </p:cNvPr>
          <p:cNvSpPr>
            <a:spLocks noGrp="1"/>
          </p:cNvSpPr>
          <p:nvPr>
            <p:ph type="dt" sz="half" idx="10"/>
          </p:nvPr>
        </p:nvSpPr>
        <p:spPr/>
        <p:txBody>
          <a:bodyPr/>
          <a:lstStyle/>
          <a:p>
            <a:r>
              <a:rPr lang="en-US"/>
              <a:t>MM.DD.20XX</a:t>
            </a:r>
            <a:endParaRPr lang="ru-RU" dirty="0"/>
          </a:p>
        </p:txBody>
      </p:sp>
      <p:sp>
        <p:nvSpPr>
          <p:cNvPr id="5" name="Footer Placeholder 4">
            <a:extLst>
              <a:ext uri="{FF2B5EF4-FFF2-40B4-BE49-F238E27FC236}">
                <a16:creationId xmlns:a16="http://schemas.microsoft.com/office/drawing/2014/main" xmlns=""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mn-MN"/>
              <a:t>ГҮЙЦЭТГЭЛИЙН АУДИТЫН АЛБА</a:t>
            </a:r>
            <a:endParaRPr lang="ru-RU" dirty="0"/>
          </a:p>
        </p:txBody>
      </p:sp>
      <p:sp>
        <p:nvSpPr>
          <p:cNvPr id="6" name="Slide Number Placeholder 5">
            <a:extLst>
              <a:ext uri="{FF2B5EF4-FFF2-40B4-BE49-F238E27FC236}">
                <a16:creationId xmlns:a16="http://schemas.microsoft.com/office/drawing/2014/main" xmlns=""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grpSp>
        <p:nvGrpSpPr>
          <p:cNvPr id="41" name="Graphic 39">
            <a:extLst>
              <a:ext uri="{FF2B5EF4-FFF2-40B4-BE49-F238E27FC236}">
                <a16:creationId xmlns:a16="http://schemas.microsoft.com/office/drawing/2014/main" xmlns="" id="{1D75FFD8-3F66-48B3-BB01-D4B8A9496851}"/>
              </a:ext>
            </a:extLst>
          </p:cNvPr>
          <p:cNvGrpSpPr/>
          <p:nvPr userDrawn="1"/>
        </p:nvGrpSpPr>
        <p:grpSpPr>
          <a:xfrm>
            <a:off x="10008352" y="0"/>
            <a:ext cx="2188800" cy="1933794"/>
            <a:chOff x="10003200" y="0"/>
            <a:chExt cx="2188800" cy="1933794"/>
          </a:xfrm>
        </p:grpSpPr>
        <p:sp>
          <p:nvSpPr>
            <p:cNvPr id="42" name="Freeform: Shape 41">
              <a:extLst>
                <a:ext uri="{FF2B5EF4-FFF2-40B4-BE49-F238E27FC236}">
                  <a16:creationId xmlns:a16="http://schemas.microsoft.com/office/drawing/2014/main" xmlns="" id="{9BA0EC60-510D-41EF-AFE6-E4E6BD83F8C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a16="http://schemas.microsoft.com/office/drawing/2014/main" xmlns="" id="{0162C508-E081-418C-A19D-15A59388C43A}"/>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a16="http://schemas.microsoft.com/office/drawing/2014/main" xmlns="" id="{2A710D7D-FC65-4BF6-BDA4-E59B01AD6FBC}"/>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a16="http://schemas.microsoft.com/office/drawing/2014/main" xmlns="" id="{18811B6B-BBB0-4D69-AEF8-AD0A7F9A4B57}"/>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a16="http://schemas.microsoft.com/office/drawing/2014/main" xmlns="" id="{3DB7F04C-0D31-4172-9D02-F8C8B2043EB9}"/>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xmlns="" id="{1FB04931-77A8-4259-95CA-DA7DEDB2DEFD}"/>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
        <p:nvSpPr>
          <p:cNvPr id="7" name="Title 6">
            <a:extLst>
              <a:ext uri="{FF2B5EF4-FFF2-40B4-BE49-F238E27FC236}">
                <a16:creationId xmlns:a16="http://schemas.microsoft.com/office/drawing/2014/main" xmlns="" id="{5E5109FC-8CB6-4120-99CF-163DDAB90612}"/>
              </a:ext>
            </a:extLst>
          </p:cNvPr>
          <p:cNvSpPr>
            <a:spLocks noGrp="1"/>
          </p:cNvSpPr>
          <p:nvPr>
            <p:ph type="title"/>
          </p:nvPr>
        </p:nvSpPr>
        <p:spPr>
          <a:xfrm>
            <a:off x="838200" y="365126"/>
            <a:ext cx="9050518" cy="945498"/>
          </a:xfrm>
        </p:spPr>
        <p:txBody>
          <a:bodyPr/>
          <a:lstStyle/>
          <a:p>
            <a:r>
              <a:rPr lang="en-US"/>
              <a:t>Click to edit Master title style</a:t>
            </a:r>
          </a:p>
        </p:txBody>
      </p:sp>
      <p:sp>
        <p:nvSpPr>
          <p:cNvPr id="20" name="Graphic 19">
            <a:extLst>
              <a:ext uri="{FF2B5EF4-FFF2-40B4-BE49-F238E27FC236}">
                <a16:creationId xmlns:a16="http://schemas.microsoft.com/office/drawing/2014/main" xmlns="" id="{9462DA56-F882-470A-8F8C-A55B25FD8A7A}"/>
              </a:ext>
            </a:extLst>
          </p:cNvPr>
          <p:cNvSpPr/>
          <p:nvPr userDrawn="1"/>
        </p:nvSpPr>
        <p:spPr>
          <a:xfrm>
            <a:off x="838200" y="1492524"/>
            <a:ext cx="6153912" cy="151200"/>
          </a:xfrm>
          <a:custGeom>
            <a:avLst/>
            <a:gdLst>
              <a:gd name="connsiteX0" fmla="*/ 4568666 w 4629150"/>
              <a:gd name="connsiteY0" fmla="*/ 118586 h 123825"/>
              <a:gd name="connsiteX1" fmla="*/ 62389 w 4629150"/>
              <a:gd name="connsiteY1" fmla="*/ 118586 h 123825"/>
              <a:gd name="connsiteX2" fmla="*/ 7144 w 4629150"/>
              <a:gd name="connsiteY2" fmla="*/ 62389 h 123825"/>
              <a:gd name="connsiteX3" fmla="*/ 7144 w 4629150"/>
              <a:gd name="connsiteY3" fmla="*/ 62389 h 123825"/>
              <a:gd name="connsiteX4" fmla="*/ 62389 w 4629150"/>
              <a:gd name="connsiteY4" fmla="*/ 7144 h 123825"/>
              <a:gd name="connsiteX5" fmla="*/ 4568666 w 4629150"/>
              <a:gd name="connsiteY5" fmla="*/ 7144 h 123825"/>
              <a:gd name="connsiteX6" fmla="*/ 4623912 w 4629150"/>
              <a:gd name="connsiteY6" fmla="*/ 62389 h 123825"/>
              <a:gd name="connsiteX7" fmla="*/ 4623912 w 4629150"/>
              <a:gd name="connsiteY7" fmla="*/ 62389 h 123825"/>
              <a:gd name="connsiteX8" fmla="*/ 4568666 w 4629150"/>
              <a:gd name="connsiteY8" fmla="*/ 118586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150" h="123825">
                <a:moveTo>
                  <a:pt x="4568666" y="118586"/>
                </a:moveTo>
                <a:lnTo>
                  <a:pt x="62389" y="118586"/>
                </a:lnTo>
                <a:cubicBezTo>
                  <a:pt x="31909" y="118586"/>
                  <a:pt x="7144" y="92869"/>
                  <a:pt x="7144" y="62389"/>
                </a:cubicBezTo>
                <a:lnTo>
                  <a:pt x="7144" y="62389"/>
                </a:lnTo>
                <a:cubicBezTo>
                  <a:pt x="7144" y="31909"/>
                  <a:pt x="31909" y="7144"/>
                  <a:pt x="62389" y="7144"/>
                </a:cubicBezTo>
                <a:lnTo>
                  <a:pt x="4568666" y="7144"/>
                </a:lnTo>
                <a:cubicBezTo>
                  <a:pt x="4599147" y="7144"/>
                  <a:pt x="4623912" y="31909"/>
                  <a:pt x="4623912" y="62389"/>
                </a:cubicBezTo>
                <a:lnTo>
                  <a:pt x="4623912" y="62389"/>
                </a:lnTo>
                <a:cubicBezTo>
                  <a:pt x="4623912" y="92869"/>
                  <a:pt x="4599147" y="118586"/>
                  <a:pt x="4568666" y="11858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
        <p:nvSpPr>
          <p:cNvPr id="17" name="Text Placeholder 2">
            <a:extLst>
              <a:ext uri="{FF2B5EF4-FFF2-40B4-BE49-F238E27FC236}">
                <a16:creationId xmlns:a16="http://schemas.microsoft.com/office/drawing/2014/main" xmlns="" id="{24B91177-A100-491C-B5EF-BC77E2E33F72}"/>
              </a:ext>
            </a:extLst>
          </p:cNvPr>
          <p:cNvSpPr>
            <a:spLocks noGrp="1"/>
          </p:cNvSpPr>
          <p:nvPr>
            <p:ph type="body" idx="1"/>
          </p:nvPr>
        </p:nvSpPr>
        <p:spPr>
          <a:xfrm>
            <a:off x="839788" y="1825624"/>
            <a:ext cx="5157787" cy="421084"/>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Content Placeholder 3">
            <a:extLst>
              <a:ext uri="{FF2B5EF4-FFF2-40B4-BE49-F238E27FC236}">
                <a16:creationId xmlns:a16="http://schemas.microsoft.com/office/drawing/2014/main" xmlns="" id="{B6758D2F-C9AC-4514-B48E-2863E8DDE0CF}"/>
              </a:ext>
            </a:extLst>
          </p:cNvPr>
          <p:cNvSpPr>
            <a:spLocks noGrp="1"/>
          </p:cNvSpPr>
          <p:nvPr>
            <p:ph sz="half" idx="2"/>
          </p:nvPr>
        </p:nvSpPr>
        <p:spPr>
          <a:xfrm>
            <a:off x="839788" y="2323458"/>
            <a:ext cx="5157787" cy="3387547"/>
          </a:xfrm>
        </p:spPr>
        <p:txBody>
          <a:bodyPr>
            <a:normAutofit/>
          </a:bodyPr>
          <a:lstStyle>
            <a:lvl1pPr>
              <a:defRPr sz="1600">
                <a:solidFill>
                  <a:schemeClr val="tx1"/>
                </a:solidFill>
              </a:defRPr>
            </a:lvl1pPr>
            <a:lvl2pPr>
              <a:defRPr sz="1400">
                <a:solidFill>
                  <a:schemeClr val="tx1"/>
                </a:solidFill>
              </a:defRPr>
            </a:lvl2pPr>
            <a:lvl3pPr>
              <a:defRPr sz="1200">
                <a:solidFill>
                  <a:schemeClr val="tx1"/>
                </a:solidFill>
              </a:defRPr>
            </a:lvl3pPr>
            <a:lvl4pPr>
              <a:defRPr sz="1100">
                <a:solidFill>
                  <a:schemeClr val="tx1"/>
                </a:solidFill>
              </a:defRPr>
            </a:lvl4pPr>
            <a:lvl5pP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4">
            <a:extLst>
              <a:ext uri="{FF2B5EF4-FFF2-40B4-BE49-F238E27FC236}">
                <a16:creationId xmlns:a16="http://schemas.microsoft.com/office/drawing/2014/main" xmlns="" id="{633C3A9F-17E4-45DF-8DB7-7A55846AAA8F}"/>
              </a:ext>
            </a:extLst>
          </p:cNvPr>
          <p:cNvSpPr>
            <a:spLocks noGrp="1"/>
          </p:cNvSpPr>
          <p:nvPr>
            <p:ph type="body" sz="quarter" idx="3"/>
          </p:nvPr>
        </p:nvSpPr>
        <p:spPr>
          <a:xfrm>
            <a:off x="6172200" y="1828800"/>
            <a:ext cx="5183188" cy="417908"/>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2" name="Content Placeholder 5">
            <a:extLst>
              <a:ext uri="{FF2B5EF4-FFF2-40B4-BE49-F238E27FC236}">
                <a16:creationId xmlns:a16="http://schemas.microsoft.com/office/drawing/2014/main" xmlns="" id="{C19AB308-7C32-46C9-B8DB-AA96B7ED0D62}"/>
              </a:ext>
            </a:extLst>
          </p:cNvPr>
          <p:cNvSpPr>
            <a:spLocks noGrp="1"/>
          </p:cNvSpPr>
          <p:nvPr>
            <p:ph sz="quarter" idx="4"/>
          </p:nvPr>
        </p:nvSpPr>
        <p:spPr>
          <a:xfrm>
            <a:off x="6172200" y="2323458"/>
            <a:ext cx="5183188" cy="3387547"/>
          </a:xfrm>
        </p:spPr>
        <p:txBody>
          <a:bodyPr>
            <a:normAutofit/>
          </a:bodyPr>
          <a:lstStyle>
            <a:lvl1pPr>
              <a:defRPr sz="1600">
                <a:solidFill>
                  <a:schemeClr val="tx1"/>
                </a:solidFill>
              </a:defRPr>
            </a:lvl1pPr>
            <a:lvl2pPr>
              <a:defRPr sz="1400">
                <a:solidFill>
                  <a:schemeClr val="tx1"/>
                </a:solidFill>
              </a:defRPr>
            </a:lvl2pPr>
            <a:lvl3pPr>
              <a:defRPr sz="1200">
                <a:solidFill>
                  <a:schemeClr val="tx1"/>
                </a:solidFill>
              </a:defRPr>
            </a:lvl3pPr>
            <a:lvl4pPr>
              <a:defRPr sz="1100">
                <a:solidFill>
                  <a:schemeClr val="tx1"/>
                </a:solidFill>
              </a:defRPr>
            </a:lvl4pPr>
            <a:lvl5pP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133846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48" name="Oval 47">
            <a:extLst>
              <a:ext uri="{FF2B5EF4-FFF2-40B4-BE49-F238E27FC236}">
                <a16:creationId xmlns:a16="http://schemas.microsoft.com/office/drawing/2014/main" xmlns="" id="{2F290D8B-987A-4555-890C-F3CD026BF7B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a16="http://schemas.microsoft.com/office/drawing/2014/main" xmlns="" id="{6139C5E6-5A04-4458-8EF9-628BFBA73A92}"/>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a16="http://schemas.microsoft.com/office/drawing/2014/main" xmlns="" id="{DC2A0631-3130-4C36-8E5E-80464B1A62A7}"/>
              </a:ext>
            </a:extLst>
          </p:cNvPr>
          <p:cNvSpPr>
            <a:spLocks noGrp="1"/>
          </p:cNvSpPr>
          <p:nvPr>
            <p:ph type="dt" sz="half" idx="10"/>
          </p:nvPr>
        </p:nvSpPr>
        <p:spPr/>
        <p:txBody>
          <a:bodyPr/>
          <a:lstStyle/>
          <a:p>
            <a:r>
              <a:rPr lang="en-US"/>
              <a:t>MM.DD.20XX</a:t>
            </a:r>
            <a:endParaRPr lang="ru-RU" dirty="0"/>
          </a:p>
        </p:txBody>
      </p:sp>
      <p:sp>
        <p:nvSpPr>
          <p:cNvPr id="5" name="Footer Placeholder 4">
            <a:extLst>
              <a:ext uri="{FF2B5EF4-FFF2-40B4-BE49-F238E27FC236}">
                <a16:creationId xmlns:a16="http://schemas.microsoft.com/office/drawing/2014/main" xmlns=""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mn-MN"/>
              <a:t>ГҮЙЦЭТГЭЛИЙН АУДИТЫН АЛБА</a:t>
            </a:r>
            <a:endParaRPr lang="ru-RU" dirty="0"/>
          </a:p>
        </p:txBody>
      </p:sp>
      <p:sp>
        <p:nvSpPr>
          <p:cNvPr id="6" name="Slide Number Placeholder 5">
            <a:extLst>
              <a:ext uri="{FF2B5EF4-FFF2-40B4-BE49-F238E27FC236}">
                <a16:creationId xmlns:a16="http://schemas.microsoft.com/office/drawing/2014/main" xmlns=""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grpSp>
        <p:nvGrpSpPr>
          <p:cNvPr id="41" name="Graphic 39">
            <a:extLst>
              <a:ext uri="{FF2B5EF4-FFF2-40B4-BE49-F238E27FC236}">
                <a16:creationId xmlns:a16="http://schemas.microsoft.com/office/drawing/2014/main" xmlns="" id="{1D75FFD8-3F66-48B3-BB01-D4B8A9496851}"/>
              </a:ext>
            </a:extLst>
          </p:cNvPr>
          <p:cNvGrpSpPr/>
          <p:nvPr userDrawn="1"/>
        </p:nvGrpSpPr>
        <p:grpSpPr>
          <a:xfrm>
            <a:off x="10008352" y="0"/>
            <a:ext cx="2188800" cy="1933794"/>
            <a:chOff x="10003200" y="0"/>
            <a:chExt cx="2188800" cy="1933794"/>
          </a:xfrm>
        </p:grpSpPr>
        <p:sp>
          <p:nvSpPr>
            <p:cNvPr id="42" name="Freeform: Shape 41">
              <a:extLst>
                <a:ext uri="{FF2B5EF4-FFF2-40B4-BE49-F238E27FC236}">
                  <a16:creationId xmlns:a16="http://schemas.microsoft.com/office/drawing/2014/main" xmlns="" id="{9BA0EC60-510D-41EF-AFE6-E4E6BD83F8C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a16="http://schemas.microsoft.com/office/drawing/2014/main" xmlns="" id="{0162C508-E081-418C-A19D-15A59388C43A}"/>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a16="http://schemas.microsoft.com/office/drawing/2014/main" xmlns="" id="{2A710D7D-FC65-4BF6-BDA4-E59B01AD6FBC}"/>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a16="http://schemas.microsoft.com/office/drawing/2014/main" xmlns="" id="{18811B6B-BBB0-4D69-AEF8-AD0A7F9A4B57}"/>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a16="http://schemas.microsoft.com/office/drawing/2014/main" xmlns="" id="{3DB7F04C-0D31-4172-9D02-F8C8B2043EB9}"/>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xmlns="" id="{1FB04931-77A8-4259-95CA-DA7DEDB2DEFD}"/>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
        <p:nvSpPr>
          <p:cNvPr id="7" name="Title 6">
            <a:extLst>
              <a:ext uri="{FF2B5EF4-FFF2-40B4-BE49-F238E27FC236}">
                <a16:creationId xmlns:a16="http://schemas.microsoft.com/office/drawing/2014/main" xmlns="" id="{5E5109FC-8CB6-4120-99CF-163DDAB90612}"/>
              </a:ext>
            </a:extLst>
          </p:cNvPr>
          <p:cNvSpPr>
            <a:spLocks noGrp="1"/>
          </p:cNvSpPr>
          <p:nvPr>
            <p:ph type="title"/>
          </p:nvPr>
        </p:nvSpPr>
        <p:spPr>
          <a:xfrm>
            <a:off x="838200" y="365126"/>
            <a:ext cx="9050518" cy="945498"/>
          </a:xfrm>
        </p:spPr>
        <p:txBody>
          <a:bodyPr/>
          <a:lstStyle/>
          <a:p>
            <a:r>
              <a:rPr lang="en-US"/>
              <a:t>Click to edit Master title style</a:t>
            </a:r>
          </a:p>
        </p:txBody>
      </p:sp>
      <p:sp>
        <p:nvSpPr>
          <p:cNvPr id="20" name="Graphic 19">
            <a:extLst>
              <a:ext uri="{FF2B5EF4-FFF2-40B4-BE49-F238E27FC236}">
                <a16:creationId xmlns:a16="http://schemas.microsoft.com/office/drawing/2014/main" xmlns="" id="{9462DA56-F882-470A-8F8C-A55B25FD8A7A}"/>
              </a:ext>
            </a:extLst>
          </p:cNvPr>
          <p:cNvSpPr/>
          <p:nvPr userDrawn="1"/>
        </p:nvSpPr>
        <p:spPr>
          <a:xfrm>
            <a:off x="838200" y="1492524"/>
            <a:ext cx="6153912" cy="151200"/>
          </a:xfrm>
          <a:custGeom>
            <a:avLst/>
            <a:gdLst>
              <a:gd name="connsiteX0" fmla="*/ 4568666 w 4629150"/>
              <a:gd name="connsiteY0" fmla="*/ 118586 h 123825"/>
              <a:gd name="connsiteX1" fmla="*/ 62389 w 4629150"/>
              <a:gd name="connsiteY1" fmla="*/ 118586 h 123825"/>
              <a:gd name="connsiteX2" fmla="*/ 7144 w 4629150"/>
              <a:gd name="connsiteY2" fmla="*/ 62389 h 123825"/>
              <a:gd name="connsiteX3" fmla="*/ 7144 w 4629150"/>
              <a:gd name="connsiteY3" fmla="*/ 62389 h 123825"/>
              <a:gd name="connsiteX4" fmla="*/ 62389 w 4629150"/>
              <a:gd name="connsiteY4" fmla="*/ 7144 h 123825"/>
              <a:gd name="connsiteX5" fmla="*/ 4568666 w 4629150"/>
              <a:gd name="connsiteY5" fmla="*/ 7144 h 123825"/>
              <a:gd name="connsiteX6" fmla="*/ 4623912 w 4629150"/>
              <a:gd name="connsiteY6" fmla="*/ 62389 h 123825"/>
              <a:gd name="connsiteX7" fmla="*/ 4623912 w 4629150"/>
              <a:gd name="connsiteY7" fmla="*/ 62389 h 123825"/>
              <a:gd name="connsiteX8" fmla="*/ 4568666 w 4629150"/>
              <a:gd name="connsiteY8" fmla="*/ 118586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150" h="123825">
                <a:moveTo>
                  <a:pt x="4568666" y="118586"/>
                </a:moveTo>
                <a:lnTo>
                  <a:pt x="62389" y="118586"/>
                </a:lnTo>
                <a:cubicBezTo>
                  <a:pt x="31909" y="118586"/>
                  <a:pt x="7144" y="92869"/>
                  <a:pt x="7144" y="62389"/>
                </a:cubicBezTo>
                <a:lnTo>
                  <a:pt x="7144" y="62389"/>
                </a:lnTo>
                <a:cubicBezTo>
                  <a:pt x="7144" y="31909"/>
                  <a:pt x="31909" y="7144"/>
                  <a:pt x="62389" y="7144"/>
                </a:cubicBezTo>
                <a:lnTo>
                  <a:pt x="4568666" y="7144"/>
                </a:lnTo>
                <a:cubicBezTo>
                  <a:pt x="4599147" y="7144"/>
                  <a:pt x="4623912" y="31909"/>
                  <a:pt x="4623912" y="62389"/>
                </a:cubicBezTo>
                <a:lnTo>
                  <a:pt x="4623912" y="62389"/>
                </a:lnTo>
                <a:cubicBezTo>
                  <a:pt x="4623912" y="92869"/>
                  <a:pt x="4599147" y="118586"/>
                  <a:pt x="4568666" y="11858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
        <p:nvSpPr>
          <p:cNvPr id="23" name="Content Placeholder 2">
            <a:extLst>
              <a:ext uri="{FF2B5EF4-FFF2-40B4-BE49-F238E27FC236}">
                <a16:creationId xmlns:a16="http://schemas.microsoft.com/office/drawing/2014/main" xmlns="" id="{CD5AE8A8-E027-4529-A5B7-4D355C71E647}"/>
              </a:ext>
            </a:extLst>
          </p:cNvPr>
          <p:cNvSpPr>
            <a:spLocks noGrp="1"/>
          </p:cNvSpPr>
          <p:nvPr>
            <p:ph sz="half" idx="1"/>
          </p:nvPr>
        </p:nvSpPr>
        <p:spPr>
          <a:xfrm>
            <a:off x="838200" y="1825625"/>
            <a:ext cx="5181600" cy="3885380"/>
          </a:xfrm>
        </p:spPr>
        <p:txBody>
          <a:bodyPr>
            <a:normAutofit/>
          </a:bodyPr>
          <a:lstStyle>
            <a:lvl1pPr>
              <a:defRPr sz="1600">
                <a:solidFill>
                  <a:schemeClr val="tx1"/>
                </a:solidFill>
              </a:defRPr>
            </a:lvl1pPr>
            <a:lvl2pPr>
              <a:defRPr sz="1400">
                <a:solidFill>
                  <a:schemeClr val="tx1"/>
                </a:solidFill>
              </a:defRPr>
            </a:lvl2pPr>
            <a:lvl3pPr>
              <a:defRPr sz="1200">
                <a:solidFill>
                  <a:schemeClr val="tx1"/>
                </a:solidFill>
              </a:defRPr>
            </a:lvl3pPr>
            <a:lvl4pPr>
              <a:defRPr sz="1100">
                <a:solidFill>
                  <a:schemeClr val="tx1"/>
                </a:solidFill>
              </a:defRPr>
            </a:lvl4pPr>
            <a:lvl5pP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4" name="Content Placeholder 3">
            <a:extLst>
              <a:ext uri="{FF2B5EF4-FFF2-40B4-BE49-F238E27FC236}">
                <a16:creationId xmlns:a16="http://schemas.microsoft.com/office/drawing/2014/main" xmlns="" id="{FB3E4803-F2CA-4138-9997-6108BFDFE7E2}"/>
              </a:ext>
            </a:extLst>
          </p:cNvPr>
          <p:cNvSpPr>
            <a:spLocks noGrp="1"/>
          </p:cNvSpPr>
          <p:nvPr>
            <p:ph sz="half" idx="2"/>
          </p:nvPr>
        </p:nvSpPr>
        <p:spPr>
          <a:xfrm>
            <a:off x="6198110" y="1825624"/>
            <a:ext cx="5181600" cy="3929249"/>
          </a:xfrm>
        </p:spPr>
        <p:txBody>
          <a:bodyPr>
            <a:normAutofit/>
          </a:bodyPr>
          <a:lstStyle>
            <a:lvl1pPr>
              <a:defRPr sz="1600">
                <a:solidFill>
                  <a:schemeClr val="tx1"/>
                </a:solidFill>
              </a:defRPr>
            </a:lvl1pPr>
            <a:lvl2pPr>
              <a:defRPr sz="1400">
                <a:solidFill>
                  <a:schemeClr val="tx1"/>
                </a:solidFill>
              </a:defRPr>
            </a:lvl2pPr>
            <a:lvl3pPr>
              <a:defRPr sz="1200">
                <a:solidFill>
                  <a:schemeClr val="tx1"/>
                </a:solidFill>
              </a:defRPr>
            </a:lvl3pPr>
            <a:lvl4pPr>
              <a:defRPr sz="1100">
                <a:solidFill>
                  <a:schemeClr val="tx1"/>
                </a:solidFill>
              </a:defRPr>
            </a:lvl4pPr>
            <a:lvl5pP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98867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57" name="Picture Placeholder 56">
            <a:extLst>
              <a:ext uri="{FF2B5EF4-FFF2-40B4-BE49-F238E27FC236}">
                <a16:creationId xmlns:a16="http://schemas.microsoft.com/office/drawing/2014/main" xmlns="" id="{8E328517-DD21-40E0-B948-B25B366BDEC7}"/>
              </a:ext>
            </a:extLst>
          </p:cNvPr>
          <p:cNvSpPr>
            <a:spLocks noGrp="1"/>
          </p:cNvSpPr>
          <p:nvPr>
            <p:ph type="pic" idx="1"/>
          </p:nvPr>
        </p:nvSpPr>
        <p:spPr>
          <a:xfrm>
            <a:off x="5775856" y="532519"/>
            <a:ext cx="6416144" cy="4534825"/>
          </a:xfrm>
          <a:custGeom>
            <a:avLst/>
            <a:gdLst>
              <a:gd name="connsiteX0" fmla="*/ 2868981 w 6416144"/>
              <a:gd name="connsiteY0" fmla="*/ 4534824 h 4534825"/>
              <a:gd name="connsiteX1" fmla="*/ 6408833 w 6416144"/>
              <a:gd name="connsiteY1" fmla="*/ 4534824 h 4534825"/>
              <a:gd name="connsiteX2" fmla="*/ 6408833 w 6416144"/>
              <a:gd name="connsiteY2" fmla="*/ 4534825 h 4534825"/>
              <a:gd name="connsiteX3" fmla="*/ 2868981 w 6416144"/>
              <a:gd name="connsiteY3" fmla="*/ 4534825 h 4534825"/>
              <a:gd name="connsiteX4" fmla="*/ 4642500 w 6416144"/>
              <a:gd name="connsiteY4" fmla="*/ 3896784 h 4534825"/>
              <a:gd name="connsiteX5" fmla="*/ 4642501 w 6416144"/>
              <a:gd name="connsiteY5" fmla="*/ 3896784 h 4534825"/>
              <a:gd name="connsiteX6" fmla="*/ 4642605 w 6416144"/>
              <a:gd name="connsiteY6" fmla="*/ 3899015 h 4534825"/>
              <a:gd name="connsiteX7" fmla="*/ 4905429 w 6416144"/>
              <a:gd name="connsiteY7" fmla="*/ 4145635 h 4534825"/>
              <a:gd name="connsiteX8" fmla="*/ 4905428 w 6416144"/>
              <a:gd name="connsiteY8" fmla="*/ 4145635 h 4534825"/>
              <a:gd name="connsiteX9" fmla="*/ 4642604 w 6416144"/>
              <a:gd name="connsiteY9" fmla="*/ 3899015 h 4534825"/>
              <a:gd name="connsiteX10" fmla="*/ 6416144 w 6416144"/>
              <a:gd name="connsiteY10" fmla="*/ 0 h 4534825"/>
              <a:gd name="connsiteX11" fmla="*/ 6416144 w 6416144"/>
              <a:gd name="connsiteY11" fmla="*/ 233966 h 4534825"/>
              <a:gd name="connsiteX12" fmla="*/ 5581177 w 6416144"/>
              <a:gd name="connsiteY12" fmla="*/ 233966 h 4534825"/>
              <a:gd name="connsiteX13" fmla="*/ 5317839 w 6416144"/>
              <a:gd name="connsiteY13" fmla="*/ 428980 h 4534825"/>
              <a:gd name="connsiteX14" fmla="*/ 5317839 w 6416144"/>
              <a:gd name="connsiteY14" fmla="*/ 436628 h 4534825"/>
              <a:gd name="connsiteX15" fmla="*/ 5581177 w 6416144"/>
              <a:gd name="connsiteY15" fmla="*/ 631642 h 4534825"/>
              <a:gd name="connsiteX16" fmla="*/ 6416144 w 6416144"/>
              <a:gd name="connsiteY16" fmla="*/ 631642 h 4534825"/>
              <a:gd name="connsiteX17" fmla="*/ 6416144 w 6416144"/>
              <a:gd name="connsiteY17" fmla="*/ 4534824 h 4534825"/>
              <a:gd name="connsiteX18" fmla="*/ 6408833 w 6416144"/>
              <a:gd name="connsiteY18" fmla="*/ 4534824 h 4534825"/>
              <a:gd name="connsiteX19" fmla="*/ 6408833 w 6416144"/>
              <a:gd name="connsiteY19" fmla="*/ 4145635 h 4534825"/>
              <a:gd name="connsiteX20" fmla="*/ 6412028 w 6416144"/>
              <a:gd name="connsiteY20" fmla="*/ 4145635 h 4534825"/>
              <a:gd name="connsiteX21" fmla="*/ 6412028 w 6416144"/>
              <a:gd name="connsiteY21" fmla="*/ 3620144 h 4534825"/>
              <a:gd name="connsiteX22" fmla="*/ 4905428 w 6416144"/>
              <a:gd name="connsiteY22" fmla="*/ 3620144 h 4534825"/>
              <a:gd name="connsiteX23" fmla="*/ 4642090 w 6416144"/>
              <a:gd name="connsiteY23" fmla="*/ 3877837 h 4534825"/>
              <a:gd name="connsiteX24" fmla="*/ 4642090 w 6416144"/>
              <a:gd name="connsiteY24" fmla="*/ 3887942 h 4534825"/>
              <a:gd name="connsiteX25" fmla="*/ 4642500 w 6416144"/>
              <a:gd name="connsiteY25" fmla="*/ 3896784 h 4534825"/>
              <a:gd name="connsiteX26" fmla="*/ 3281687 w 6416144"/>
              <a:gd name="connsiteY26" fmla="*/ 3896784 h 4534825"/>
              <a:gd name="connsiteX27" fmla="*/ 2832240 w 6416144"/>
              <a:gd name="connsiteY27" fmla="*/ 4343957 h 4534825"/>
              <a:gd name="connsiteX28" fmla="*/ 2832240 w 6416144"/>
              <a:gd name="connsiteY28" fmla="*/ 4360378 h 4534825"/>
              <a:gd name="connsiteX29" fmla="*/ 2855942 w 6416144"/>
              <a:gd name="connsiteY29" fmla="*/ 4501866 h 4534825"/>
              <a:gd name="connsiteX30" fmla="*/ 2868981 w 6416144"/>
              <a:gd name="connsiteY30" fmla="*/ 4534824 h 4534825"/>
              <a:gd name="connsiteX31" fmla="*/ 1415799 w 6416144"/>
              <a:gd name="connsiteY31" fmla="*/ 4534824 h 4534825"/>
              <a:gd name="connsiteX32" fmla="*/ 1316204 w 6416144"/>
              <a:gd name="connsiteY32" fmla="*/ 4515398 h 4534825"/>
              <a:gd name="connsiteX33" fmla="*/ 1033 w 6416144"/>
              <a:gd name="connsiteY33" fmla="*/ 2292638 h 4534825"/>
              <a:gd name="connsiteX34" fmla="*/ 1594209 w 6416144"/>
              <a:gd name="connsiteY34" fmla="*/ 23854 h 4534825"/>
              <a:gd name="connsiteX35" fmla="*/ 1554064 w 6416144"/>
              <a:gd name="connsiteY35" fmla="*/ 11750 h 453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416144" h="4534825">
                <a:moveTo>
                  <a:pt x="2868981" y="4534824"/>
                </a:moveTo>
                <a:lnTo>
                  <a:pt x="6408833" y="4534824"/>
                </a:lnTo>
                <a:lnTo>
                  <a:pt x="6408833" y="4534825"/>
                </a:lnTo>
                <a:lnTo>
                  <a:pt x="2868981" y="4534825"/>
                </a:lnTo>
                <a:close/>
                <a:moveTo>
                  <a:pt x="4642500" y="3896784"/>
                </a:moveTo>
                <a:lnTo>
                  <a:pt x="4642501" y="3896784"/>
                </a:lnTo>
                <a:lnTo>
                  <a:pt x="4642605" y="3899015"/>
                </a:lnTo>
                <a:cubicBezTo>
                  <a:pt x="4646206" y="3948339"/>
                  <a:pt x="4675008" y="4145635"/>
                  <a:pt x="4905429" y="4145635"/>
                </a:cubicBezTo>
                <a:lnTo>
                  <a:pt x="4905428" y="4145635"/>
                </a:lnTo>
                <a:cubicBezTo>
                  <a:pt x="4675007" y="4145635"/>
                  <a:pt x="4646205" y="3948339"/>
                  <a:pt x="4642604" y="3899015"/>
                </a:cubicBezTo>
                <a:close/>
                <a:moveTo>
                  <a:pt x="6416144" y="0"/>
                </a:moveTo>
                <a:lnTo>
                  <a:pt x="6416144" y="233966"/>
                </a:lnTo>
                <a:lnTo>
                  <a:pt x="5581177" y="233966"/>
                </a:lnTo>
                <a:cubicBezTo>
                  <a:pt x="5581177" y="233966"/>
                  <a:pt x="5317839" y="233966"/>
                  <a:pt x="5317839" y="428980"/>
                </a:cubicBezTo>
                <a:lnTo>
                  <a:pt x="5317839" y="436628"/>
                </a:lnTo>
                <a:cubicBezTo>
                  <a:pt x="5317839" y="436628"/>
                  <a:pt x="5317839" y="631642"/>
                  <a:pt x="5581177" y="631642"/>
                </a:cubicBezTo>
                <a:lnTo>
                  <a:pt x="6416144" y="631642"/>
                </a:lnTo>
                <a:lnTo>
                  <a:pt x="6416144" y="4534824"/>
                </a:lnTo>
                <a:lnTo>
                  <a:pt x="6408833" y="4534824"/>
                </a:lnTo>
                <a:lnTo>
                  <a:pt x="6408833" y="4145635"/>
                </a:lnTo>
                <a:lnTo>
                  <a:pt x="6412028" y="4145635"/>
                </a:lnTo>
                <a:lnTo>
                  <a:pt x="6412028" y="3620144"/>
                </a:lnTo>
                <a:lnTo>
                  <a:pt x="4905428" y="3620144"/>
                </a:lnTo>
                <a:cubicBezTo>
                  <a:pt x="4905428" y="3620144"/>
                  <a:pt x="4642090" y="3620144"/>
                  <a:pt x="4642090" y="3877837"/>
                </a:cubicBezTo>
                <a:lnTo>
                  <a:pt x="4642090" y="3887942"/>
                </a:lnTo>
                <a:lnTo>
                  <a:pt x="4642500" y="3896784"/>
                </a:lnTo>
                <a:lnTo>
                  <a:pt x="3281687" y="3896784"/>
                </a:lnTo>
                <a:cubicBezTo>
                  <a:pt x="3281687" y="3896784"/>
                  <a:pt x="2832240" y="3896784"/>
                  <a:pt x="2832240" y="4343957"/>
                </a:cubicBezTo>
                <a:lnTo>
                  <a:pt x="2832240" y="4360378"/>
                </a:lnTo>
                <a:cubicBezTo>
                  <a:pt x="2832240" y="4360378"/>
                  <a:pt x="2832240" y="4423262"/>
                  <a:pt x="2855942" y="4501866"/>
                </a:cubicBezTo>
                <a:lnTo>
                  <a:pt x="2868981" y="4534824"/>
                </a:lnTo>
                <a:lnTo>
                  <a:pt x="1415799" y="4534824"/>
                </a:lnTo>
                <a:lnTo>
                  <a:pt x="1316204" y="4515398"/>
                </a:lnTo>
                <a:cubicBezTo>
                  <a:pt x="682558" y="4348152"/>
                  <a:pt x="32583" y="3566545"/>
                  <a:pt x="1033" y="2292638"/>
                </a:cubicBezTo>
                <a:cubicBezTo>
                  <a:pt x="-35023" y="836743"/>
                  <a:pt x="880886" y="23854"/>
                  <a:pt x="1594209" y="23854"/>
                </a:cubicBezTo>
                <a:cubicBezTo>
                  <a:pt x="1590120" y="19819"/>
                  <a:pt x="1558153" y="15785"/>
                  <a:pt x="1554064" y="11750"/>
                </a:cubicBezTo>
                <a:close/>
              </a:path>
            </a:pathLst>
          </a:custGeom>
        </p:spPr>
        <p:txBody>
          <a:bodyPr wrap="square" anchor="ctr">
            <a:no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35" name="Oval 34">
            <a:extLst>
              <a:ext uri="{FF2B5EF4-FFF2-40B4-BE49-F238E27FC236}">
                <a16:creationId xmlns:a16="http://schemas.microsoft.com/office/drawing/2014/main" xmlns="" id="{7BC6DBB9-1B34-4374-A887-DC30F9E2F62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6" name="Graphic 12">
            <a:extLst>
              <a:ext uri="{FF2B5EF4-FFF2-40B4-BE49-F238E27FC236}">
                <a16:creationId xmlns:a16="http://schemas.microsoft.com/office/drawing/2014/main" xmlns="" id="{00DE0AE3-F44D-4F2C-B7A3-C253AA498DEF}"/>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a16="http://schemas.microsoft.com/office/drawing/2014/main" xmlns="" id="{AC6F89F8-3E24-406D-9C49-00E6E47E4AAC}"/>
              </a:ext>
            </a:extLst>
          </p:cNvPr>
          <p:cNvSpPr>
            <a:spLocks noGrp="1"/>
          </p:cNvSpPr>
          <p:nvPr>
            <p:ph type="dt" sz="half" idx="10"/>
          </p:nvPr>
        </p:nvSpPr>
        <p:spPr/>
        <p:txBody>
          <a:bodyPr/>
          <a:lstStyle/>
          <a:p>
            <a:r>
              <a:rPr lang="en-US"/>
              <a:t>MM.DD.20XX</a:t>
            </a:r>
            <a:endParaRPr lang="ru-RU" dirty="0"/>
          </a:p>
        </p:txBody>
      </p:sp>
      <p:sp>
        <p:nvSpPr>
          <p:cNvPr id="5" name="Footer Placeholder 4">
            <a:extLst>
              <a:ext uri="{FF2B5EF4-FFF2-40B4-BE49-F238E27FC236}">
                <a16:creationId xmlns:a16="http://schemas.microsoft.com/office/drawing/2014/main" xmlns="" id="{4392DBDA-ED00-4248-AC6D-0CE0B821B52F}"/>
              </a:ext>
            </a:extLst>
          </p:cNvPr>
          <p:cNvSpPr>
            <a:spLocks noGrp="1"/>
          </p:cNvSpPr>
          <p:nvPr>
            <p:ph type="ftr" sz="quarter" idx="11"/>
          </p:nvPr>
        </p:nvSpPr>
        <p:spPr>
          <a:xfrm>
            <a:off x="812290" y="5797769"/>
            <a:ext cx="3908793" cy="365125"/>
          </a:xfrm>
          <a:prstGeom prst="rect">
            <a:avLst/>
          </a:prstGeom>
        </p:spPr>
        <p:txBody>
          <a:bodyPr/>
          <a:lstStyle/>
          <a:p>
            <a:r>
              <a:rPr lang="mn-MN"/>
              <a:t>ГҮЙЦЭТГЭЛИЙН АУДИТЫН АЛБА</a:t>
            </a:r>
            <a:endParaRPr lang="ru-RU" dirty="0"/>
          </a:p>
        </p:txBody>
      </p:sp>
      <p:sp>
        <p:nvSpPr>
          <p:cNvPr id="6" name="Slide Number Placeholder 5">
            <a:extLst>
              <a:ext uri="{FF2B5EF4-FFF2-40B4-BE49-F238E27FC236}">
                <a16:creationId xmlns:a16="http://schemas.microsoft.com/office/drawing/2014/main" xmlns="" id="{EC2B5F97-2F18-4EF2-9CBC-AAAB9FF4CC91}"/>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38" name="Freeform: Shape 37">
            <a:extLst>
              <a:ext uri="{FF2B5EF4-FFF2-40B4-BE49-F238E27FC236}">
                <a16:creationId xmlns:a16="http://schemas.microsoft.com/office/drawing/2014/main" xmlns="" id="{C6C05708-08C7-4EF1-B0D8-6A01C1B1AD85}"/>
              </a:ext>
            </a:extLst>
          </p:cNvPr>
          <p:cNvSpPr/>
          <p:nvPr userDrawn="1"/>
        </p:nvSpPr>
        <p:spPr>
          <a:xfrm>
            <a:off x="10413777" y="4433244"/>
            <a:ext cx="1782599" cy="30316"/>
          </a:xfrm>
          <a:custGeom>
            <a:avLst/>
            <a:gdLst>
              <a:gd name="connsiteX0" fmla="*/ 0 w 1782599"/>
              <a:gd name="connsiteY0" fmla="*/ 0 h 30316"/>
              <a:gd name="connsiteX1" fmla="*/ 1782599 w 1782599"/>
              <a:gd name="connsiteY1" fmla="*/ 0 h 30316"/>
              <a:gd name="connsiteX2" fmla="*/ 1782599 w 1782599"/>
              <a:gd name="connsiteY2" fmla="*/ 30316 h 30316"/>
              <a:gd name="connsiteX3" fmla="*/ 2488 w 1782599"/>
              <a:gd name="connsiteY3" fmla="*/ 30316 h 30316"/>
              <a:gd name="connsiteX4" fmla="*/ 643 w 1782599"/>
              <a:gd name="connsiteY4" fmla="*/ 16129 h 30316"/>
              <a:gd name="connsiteX5" fmla="*/ 0 w 1782599"/>
              <a:gd name="connsiteY5" fmla="*/ 3788 h 30316"/>
              <a:gd name="connsiteX6" fmla="*/ 0 w 1782599"/>
              <a:gd name="connsiteY6" fmla="*/ 0 h 30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82599" h="30316">
                <a:moveTo>
                  <a:pt x="0" y="0"/>
                </a:moveTo>
                <a:lnTo>
                  <a:pt x="1782599" y="0"/>
                </a:lnTo>
                <a:lnTo>
                  <a:pt x="1782599" y="30316"/>
                </a:lnTo>
                <a:lnTo>
                  <a:pt x="2488" y="30316"/>
                </a:lnTo>
                <a:lnTo>
                  <a:pt x="643" y="16129"/>
                </a:lnTo>
                <a:cubicBezTo>
                  <a:pt x="40" y="8565"/>
                  <a:pt x="0" y="4104"/>
                  <a:pt x="0" y="3788"/>
                </a:cubicBezTo>
                <a:lnTo>
                  <a:pt x="0" y="0"/>
                </a:lnTo>
                <a:close/>
              </a:path>
            </a:pathLst>
          </a:custGeom>
          <a:solidFill>
            <a:schemeClr val="bg2"/>
          </a:solidFill>
          <a:ln w="9525" cap="flat">
            <a:noFill/>
            <a:prstDash val="solid"/>
            <a:miter/>
          </a:ln>
        </p:spPr>
        <p:txBody>
          <a:bodyPr wrap="square" rtlCol="0" anchor="ctr">
            <a:noAutofit/>
          </a:bodyPr>
          <a:lstStyle/>
          <a:p>
            <a:endParaRPr lang="ru-RU" dirty="0"/>
          </a:p>
        </p:txBody>
      </p:sp>
      <p:sp>
        <p:nvSpPr>
          <p:cNvPr id="3" name="Graphic 33">
            <a:extLst>
              <a:ext uri="{FF2B5EF4-FFF2-40B4-BE49-F238E27FC236}">
                <a16:creationId xmlns:a16="http://schemas.microsoft.com/office/drawing/2014/main" xmlns="" id="{38956B41-4EE0-4C7C-8436-027F5DE8B1BC}"/>
              </a:ext>
            </a:extLst>
          </p:cNvPr>
          <p:cNvSpPr/>
          <p:nvPr userDrawn="1"/>
        </p:nvSpPr>
        <p:spPr>
          <a:xfrm>
            <a:off x="887582" y="2045662"/>
            <a:ext cx="3785313" cy="165305"/>
          </a:xfrm>
          <a:custGeom>
            <a:avLst/>
            <a:gdLst>
              <a:gd name="connsiteX0" fmla="*/ 3700149 w 3785313"/>
              <a:gd name="connsiteY0" fmla="*/ 162194 h 165304"/>
              <a:gd name="connsiteX1" fmla="*/ 92020 w 3785313"/>
              <a:gd name="connsiteY1" fmla="*/ 162194 h 165304"/>
              <a:gd name="connsiteX2" fmla="*/ 14166 w 3785313"/>
              <a:gd name="connsiteY2" fmla="*/ 87171 h 165304"/>
              <a:gd name="connsiteX3" fmla="*/ 14166 w 3785313"/>
              <a:gd name="connsiteY3" fmla="*/ 87171 h 165304"/>
              <a:gd name="connsiteX4" fmla="*/ 92020 w 3785313"/>
              <a:gd name="connsiteY4" fmla="*/ 13420 h 165304"/>
              <a:gd name="connsiteX5" fmla="*/ 3698806 w 3785313"/>
              <a:gd name="connsiteY5" fmla="*/ 13420 h 165304"/>
              <a:gd name="connsiteX6" fmla="*/ 3776660 w 3785313"/>
              <a:gd name="connsiteY6" fmla="*/ 87171 h 165304"/>
              <a:gd name="connsiteX7" fmla="*/ 3776660 w 3785313"/>
              <a:gd name="connsiteY7" fmla="*/ 87171 h 165304"/>
              <a:gd name="connsiteX8" fmla="*/ 3700149 w 3785313"/>
              <a:gd name="connsiteY8" fmla="*/ 162194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313" h="165304">
                <a:moveTo>
                  <a:pt x="3700149" y="162194"/>
                </a:moveTo>
                <a:lnTo>
                  <a:pt x="92020" y="162194"/>
                </a:lnTo>
                <a:cubicBezTo>
                  <a:pt x="49066" y="162194"/>
                  <a:pt x="14166" y="127861"/>
                  <a:pt x="14166" y="87171"/>
                </a:cubicBezTo>
                <a:lnTo>
                  <a:pt x="14166" y="87171"/>
                </a:lnTo>
                <a:cubicBezTo>
                  <a:pt x="14166" y="46481"/>
                  <a:pt x="49066" y="13420"/>
                  <a:pt x="92020" y="13420"/>
                </a:cubicBezTo>
                <a:lnTo>
                  <a:pt x="3698806" y="13420"/>
                </a:lnTo>
                <a:cubicBezTo>
                  <a:pt x="3741760" y="13420"/>
                  <a:pt x="3776660" y="46481"/>
                  <a:pt x="3776660" y="87171"/>
                </a:cubicBezTo>
                <a:lnTo>
                  <a:pt x="3776660" y="87171"/>
                </a:lnTo>
                <a:cubicBezTo>
                  <a:pt x="3778002" y="127861"/>
                  <a:pt x="3743102" y="162194"/>
                  <a:pt x="3700149" y="162194"/>
                </a:cubicBezTo>
                <a:close/>
              </a:path>
            </a:pathLst>
          </a:custGeom>
          <a:gradFill>
            <a:gsLst>
              <a:gs pos="0">
                <a:schemeClr val="accent1"/>
              </a:gs>
              <a:gs pos="100000">
                <a:schemeClr val="accent3"/>
              </a:gs>
            </a:gsLst>
            <a:lin ang="0" scaled="1"/>
          </a:gradFill>
          <a:ln w="13403" cap="flat">
            <a:noFill/>
            <a:prstDash val="solid"/>
            <a:miter/>
          </a:ln>
        </p:spPr>
        <p:txBody>
          <a:bodyPr rtlCol="0" anchor="ctr"/>
          <a:lstStyle/>
          <a:p>
            <a:endParaRPr lang="ru-RU" dirty="0"/>
          </a:p>
        </p:txBody>
      </p:sp>
      <p:sp>
        <p:nvSpPr>
          <p:cNvPr id="33" name="Freeform: Shape 32">
            <a:extLst>
              <a:ext uri="{FF2B5EF4-FFF2-40B4-BE49-F238E27FC236}">
                <a16:creationId xmlns:a16="http://schemas.microsoft.com/office/drawing/2014/main" xmlns="" id="{E08687FC-7322-4F20-9769-1ECF4296A96E}"/>
              </a:ext>
            </a:extLst>
          </p:cNvPr>
          <p:cNvSpPr/>
          <p:nvPr userDrawn="1"/>
        </p:nvSpPr>
        <p:spPr>
          <a:xfrm>
            <a:off x="10416941" y="4161024"/>
            <a:ext cx="1785131" cy="543175"/>
          </a:xfrm>
          <a:custGeom>
            <a:avLst/>
            <a:gdLst>
              <a:gd name="connsiteX0" fmla="*/ 1338739 w 1343025"/>
              <a:gd name="connsiteY0" fmla="*/ 7144 h 409575"/>
              <a:gd name="connsiteX1" fmla="*/ 205264 w 1343025"/>
              <a:gd name="connsiteY1" fmla="*/ 7144 h 409575"/>
              <a:gd name="connsiteX2" fmla="*/ 7144 w 1343025"/>
              <a:gd name="connsiteY2" fmla="*/ 201454 h 409575"/>
              <a:gd name="connsiteX3" fmla="*/ 7144 w 1343025"/>
              <a:gd name="connsiteY3" fmla="*/ 209074 h 409575"/>
              <a:gd name="connsiteX4" fmla="*/ 205264 w 1343025"/>
              <a:gd name="connsiteY4" fmla="*/ 403384 h 409575"/>
              <a:gd name="connsiteX5" fmla="*/ 1338739 w 1343025"/>
              <a:gd name="connsiteY5" fmla="*/ 403384 h 409575"/>
              <a:gd name="connsiteX6" fmla="*/ 1338739 w 1343025"/>
              <a:gd name="connsiteY6" fmla="*/ 7144 h 409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43025" h="409575">
                <a:moveTo>
                  <a:pt x="1338739" y="7144"/>
                </a:moveTo>
                <a:lnTo>
                  <a:pt x="205264" y="7144"/>
                </a:lnTo>
                <a:cubicBezTo>
                  <a:pt x="205264" y="7144"/>
                  <a:pt x="7144" y="7144"/>
                  <a:pt x="7144" y="201454"/>
                </a:cubicBezTo>
                <a:lnTo>
                  <a:pt x="7144" y="209074"/>
                </a:lnTo>
                <a:cubicBezTo>
                  <a:pt x="7144" y="209074"/>
                  <a:pt x="7144" y="403384"/>
                  <a:pt x="205264" y="403384"/>
                </a:cubicBezTo>
                <a:lnTo>
                  <a:pt x="1338739" y="403384"/>
                </a:lnTo>
                <a:lnTo>
                  <a:pt x="1338739" y="7144"/>
                </a:lnTo>
                <a:close/>
              </a:path>
            </a:pathLst>
          </a:custGeom>
          <a:solidFill>
            <a:schemeClr val="accent1"/>
          </a:solidFill>
          <a:ln w="9525" cap="flat">
            <a:noFill/>
            <a:prstDash val="solid"/>
            <a:miter/>
          </a:ln>
        </p:spPr>
        <p:txBody>
          <a:bodyPr rtlCol="0" anchor="ctr"/>
          <a:lstStyle/>
          <a:p>
            <a:endParaRPr lang="ru-RU" dirty="0"/>
          </a:p>
        </p:txBody>
      </p:sp>
      <p:sp>
        <p:nvSpPr>
          <p:cNvPr id="41" name="Freeform: Shape 40">
            <a:extLst>
              <a:ext uri="{FF2B5EF4-FFF2-40B4-BE49-F238E27FC236}">
                <a16:creationId xmlns:a16="http://schemas.microsoft.com/office/drawing/2014/main" xmlns="" id="{0FCCDE26-7222-4C1B-884A-0FAE84FA57DB}"/>
              </a:ext>
            </a:extLst>
          </p:cNvPr>
          <p:cNvSpPr/>
          <p:nvPr userDrawn="1"/>
        </p:nvSpPr>
        <p:spPr>
          <a:xfrm>
            <a:off x="8607090" y="4437664"/>
            <a:ext cx="3595584" cy="922135"/>
          </a:xfrm>
          <a:custGeom>
            <a:avLst/>
            <a:gdLst>
              <a:gd name="connsiteX0" fmla="*/ 2697957 w 2705100"/>
              <a:gd name="connsiteY0" fmla="*/ 7144 h 695325"/>
              <a:gd name="connsiteX1" fmla="*/ 345281 w 2705100"/>
              <a:gd name="connsiteY1" fmla="*/ 7144 h 695325"/>
              <a:gd name="connsiteX2" fmla="*/ 7144 w 2705100"/>
              <a:gd name="connsiteY2" fmla="*/ 344329 h 695325"/>
              <a:gd name="connsiteX3" fmla="*/ 7144 w 2705100"/>
              <a:gd name="connsiteY3" fmla="*/ 356711 h 695325"/>
              <a:gd name="connsiteX4" fmla="*/ 345281 w 2705100"/>
              <a:gd name="connsiteY4" fmla="*/ 693896 h 695325"/>
              <a:gd name="connsiteX5" fmla="*/ 2697957 w 2705100"/>
              <a:gd name="connsiteY5" fmla="*/ 693896 h 695325"/>
              <a:gd name="connsiteX6" fmla="*/ 2697957 w 2705100"/>
              <a:gd name="connsiteY6" fmla="*/ 7144 h 69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05100" h="695325">
                <a:moveTo>
                  <a:pt x="2697957" y="7144"/>
                </a:moveTo>
                <a:lnTo>
                  <a:pt x="345281" y="7144"/>
                </a:lnTo>
                <a:cubicBezTo>
                  <a:pt x="345281" y="7144"/>
                  <a:pt x="7144" y="7144"/>
                  <a:pt x="7144" y="344329"/>
                </a:cubicBezTo>
                <a:lnTo>
                  <a:pt x="7144" y="356711"/>
                </a:lnTo>
                <a:cubicBezTo>
                  <a:pt x="7144" y="356711"/>
                  <a:pt x="7144" y="693896"/>
                  <a:pt x="345281" y="693896"/>
                </a:cubicBezTo>
                <a:lnTo>
                  <a:pt x="2697957" y="693896"/>
                </a:lnTo>
                <a:lnTo>
                  <a:pt x="2697957" y="7144"/>
                </a:lnTo>
                <a:close/>
              </a:path>
            </a:pathLst>
          </a:custGeom>
          <a:solidFill>
            <a:schemeClr val="accent3"/>
          </a:solidFill>
          <a:ln w="9525" cap="flat">
            <a:noFill/>
            <a:prstDash val="solid"/>
            <a:miter/>
          </a:ln>
        </p:spPr>
        <p:txBody>
          <a:bodyPr rtlCol="0" anchor="ctr"/>
          <a:lstStyle/>
          <a:p>
            <a:endParaRPr lang="ru-RU" dirty="0"/>
          </a:p>
        </p:txBody>
      </p:sp>
      <p:sp>
        <p:nvSpPr>
          <p:cNvPr id="19" name="Title 1">
            <a:extLst>
              <a:ext uri="{FF2B5EF4-FFF2-40B4-BE49-F238E27FC236}">
                <a16:creationId xmlns:a16="http://schemas.microsoft.com/office/drawing/2014/main" xmlns="" id="{2AC78A4D-01A3-43A6-BE82-E64E2BF16D65}"/>
              </a:ext>
            </a:extLst>
          </p:cNvPr>
          <p:cNvSpPr>
            <a:spLocks noGrp="1"/>
          </p:cNvSpPr>
          <p:nvPr>
            <p:ph type="title"/>
          </p:nvPr>
        </p:nvSpPr>
        <p:spPr>
          <a:xfrm>
            <a:off x="839788" y="457200"/>
            <a:ext cx="3932237" cy="1442729"/>
          </a:xfrm>
        </p:spPr>
        <p:txBody>
          <a:bodyPr anchor="b"/>
          <a:lstStyle>
            <a:lvl1pPr>
              <a:defRPr sz="3200"/>
            </a:lvl1pPr>
          </a:lstStyle>
          <a:p>
            <a:r>
              <a:rPr lang="en-US"/>
              <a:t>Click to edit Master title style</a:t>
            </a:r>
          </a:p>
        </p:txBody>
      </p:sp>
      <p:sp>
        <p:nvSpPr>
          <p:cNvPr id="20" name="Text Placeholder 3">
            <a:extLst>
              <a:ext uri="{FF2B5EF4-FFF2-40B4-BE49-F238E27FC236}">
                <a16:creationId xmlns:a16="http://schemas.microsoft.com/office/drawing/2014/main" xmlns="" id="{E6544955-4597-4E52-9C7E-8AEB5D2A4983}"/>
              </a:ext>
            </a:extLst>
          </p:cNvPr>
          <p:cNvSpPr>
            <a:spLocks noGrp="1"/>
          </p:cNvSpPr>
          <p:nvPr>
            <p:ph type="body" sz="half" idx="2"/>
          </p:nvPr>
        </p:nvSpPr>
        <p:spPr>
          <a:xfrm>
            <a:off x="839788" y="2356700"/>
            <a:ext cx="3932237" cy="35122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0023051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5" name="Oval 34">
            <a:extLst>
              <a:ext uri="{FF2B5EF4-FFF2-40B4-BE49-F238E27FC236}">
                <a16:creationId xmlns:a16="http://schemas.microsoft.com/office/drawing/2014/main" xmlns="" id="{7BC6DBB9-1B34-4374-A887-DC30F9E2F62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6" name="Graphic 12">
            <a:extLst>
              <a:ext uri="{FF2B5EF4-FFF2-40B4-BE49-F238E27FC236}">
                <a16:creationId xmlns:a16="http://schemas.microsoft.com/office/drawing/2014/main" xmlns="" id="{00DE0AE3-F44D-4F2C-B7A3-C253AA498DEF}"/>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a16="http://schemas.microsoft.com/office/drawing/2014/main" xmlns="" id="{AC6F89F8-3E24-406D-9C49-00E6E47E4AAC}"/>
              </a:ext>
            </a:extLst>
          </p:cNvPr>
          <p:cNvSpPr>
            <a:spLocks noGrp="1"/>
          </p:cNvSpPr>
          <p:nvPr>
            <p:ph type="dt" sz="half" idx="10"/>
          </p:nvPr>
        </p:nvSpPr>
        <p:spPr/>
        <p:txBody>
          <a:bodyPr/>
          <a:lstStyle/>
          <a:p>
            <a:r>
              <a:rPr lang="en-US"/>
              <a:t>MM.DD.20XX</a:t>
            </a:r>
            <a:endParaRPr lang="ru-RU" dirty="0"/>
          </a:p>
        </p:txBody>
      </p:sp>
      <p:sp>
        <p:nvSpPr>
          <p:cNvPr id="5" name="Footer Placeholder 4">
            <a:extLst>
              <a:ext uri="{FF2B5EF4-FFF2-40B4-BE49-F238E27FC236}">
                <a16:creationId xmlns:a16="http://schemas.microsoft.com/office/drawing/2014/main" xmlns="" id="{4392DBDA-ED00-4248-AC6D-0CE0B821B52F}"/>
              </a:ext>
            </a:extLst>
          </p:cNvPr>
          <p:cNvSpPr>
            <a:spLocks noGrp="1"/>
          </p:cNvSpPr>
          <p:nvPr>
            <p:ph type="ftr" sz="quarter" idx="11"/>
          </p:nvPr>
        </p:nvSpPr>
        <p:spPr>
          <a:xfrm>
            <a:off x="812290" y="5797769"/>
            <a:ext cx="3908793" cy="365125"/>
          </a:xfrm>
          <a:prstGeom prst="rect">
            <a:avLst/>
          </a:prstGeom>
        </p:spPr>
        <p:txBody>
          <a:bodyPr/>
          <a:lstStyle/>
          <a:p>
            <a:r>
              <a:rPr lang="mn-MN"/>
              <a:t>ГҮЙЦЭТГЭЛИЙН АУДИТЫН АЛБА</a:t>
            </a:r>
            <a:endParaRPr lang="ru-RU" dirty="0"/>
          </a:p>
        </p:txBody>
      </p:sp>
      <p:sp>
        <p:nvSpPr>
          <p:cNvPr id="6" name="Slide Number Placeholder 5">
            <a:extLst>
              <a:ext uri="{FF2B5EF4-FFF2-40B4-BE49-F238E27FC236}">
                <a16:creationId xmlns:a16="http://schemas.microsoft.com/office/drawing/2014/main" xmlns="" id="{EC2B5F97-2F18-4EF2-9CBC-AAAB9FF4CC91}"/>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38" name="Freeform: Shape 37">
            <a:extLst>
              <a:ext uri="{FF2B5EF4-FFF2-40B4-BE49-F238E27FC236}">
                <a16:creationId xmlns:a16="http://schemas.microsoft.com/office/drawing/2014/main" xmlns="" id="{C6C05708-08C7-4EF1-B0D8-6A01C1B1AD85}"/>
              </a:ext>
            </a:extLst>
          </p:cNvPr>
          <p:cNvSpPr/>
          <p:nvPr userDrawn="1"/>
        </p:nvSpPr>
        <p:spPr>
          <a:xfrm>
            <a:off x="10413777" y="4433244"/>
            <a:ext cx="1782599" cy="30316"/>
          </a:xfrm>
          <a:custGeom>
            <a:avLst/>
            <a:gdLst>
              <a:gd name="connsiteX0" fmla="*/ 0 w 1782599"/>
              <a:gd name="connsiteY0" fmla="*/ 0 h 30316"/>
              <a:gd name="connsiteX1" fmla="*/ 1782599 w 1782599"/>
              <a:gd name="connsiteY1" fmla="*/ 0 h 30316"/>
              <a:gd name="connsiteX2" fmla="*/ 1782599 w 1782599"/>
              <a:gd name="connsiteY2" fmla="*/ 30316 h 30316"/>
              <a:gd name="connsiteX3" fmla="*/ 2488 w 1782599"/>
              <a:gd name="connsiteY3" fmla="*/ 30316 h 30316"/>
              <a:gd name="connsiteX4" fmla="*/ 643 w 1782599"/>
              <a:gd name="connsiteY4" fmla="*/ 16129 h 30316"/>
              <a:gd name="connsiteX5" fmla="*/ 0 w 1782599"/>
              <a:gd name="connsiteY5" fmla="*/ 3788 h 30316"/>
              <a:gd name="connsiteX6" fmla="*/ 0 w 1782599"/>
              <a:gd name="connsiteY6" fmla="*/ 0 h 30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82599" h="30316">
                <a:moveTo>
                  <a:pt x="0" y="0"/>
                </a:moveTo>
                <a:lnTo>
                  <a:pt x="1782599" y="0"/>
                </a:lnTo>
                <a:lnTo>
                  <a:pt x="1782599" y="30316"/>
                </a:lnTo>
                <a:lnTo>
                  <a:pt x="2488" y="30316"/>
                </a:lnTo>
                <a:lnTo>
                  <a:pt x="643" y="16129"/>
                </a:lnTo>
                <a:cubicBezTo>
                  <a:pt x="40" y="8565"/>
                  <a:pt x="0" y="4104"/>
                  <a:pt x="0" y="3788"/>
                </a:cubicBezTo>
                <a:lnTo>
                  <a:pt x="0" y="0"/>
                </a:lnTo>
                <a:close/>
              </a:path>
            </a:pathLst>
          </a:custGeom>
          <a:solidFill>
            <a:schemeClr val="bg2"/>
          </a:solidFill>
          <a:ln w="9525" cap="flat">
            <a:noFill/>
            <a:prstDash val="solid"/>
            <a:miter/>
          </a:ln>
        </p:spPr>
        <p:txBody>
          <a:bodyPr wrap="square" rtlCol="0" anchor="ctr">
            <a:noAutofit/>
          </a:bodyPr>
          <a:lstStyle/>
          <a:p>
            <a:endParaRPr lang="ru-RU" dirty="0"/>
          </a:p>
        </p:txBody>
      </p:sp>
      <p:sp>
        <p:nvSpPr>
          <p:cNvPr id="3" name="Graphic 33">
            <a:extLst>
              <a:ext uri="{FF2B5EF4-FFF2-40B4-BE49-F238E27FC236}">
                <a16:creationId xmlns:a16="http://schemas.microsoft.com/office/drawing/2014/main" xmlns="" id="{38956B41-4EE0-4C7C-8436-027F5DE8B1BC}"/>
              </a:ext>
            </a:extLst>
          </p:cNvPr>
          <p:cNvSpPr/>
          <p:nvPr userDrawn="1"/>
        </p:nvSpPr>
        <p:spPr>
          <a:xfrm>
            <a:off x="887582" y="2045662"/>
            <a:ext cx="3785313" cy="165305"/>
          </a:xfrm>
          <a:custGeom>
            <a:avLst/>
            <a:gdLst>
              <a:gd name="connsiteX0" fmla="*/ 3700149 w 3785313"/>
              <a:gd name="connsiteY0" fmla="*/ 162194 h 165304"/>
              <a:gd name="connsiteX1" fmla="*/ 92020 w 3785313"/>
              <a:gd name="connsiteY1" fmla="*/ 162194 h 165304"/>
              <a:gd name="connsiteX2" fmla="*/ 14166 w 3785313"/>
              <a:gd name="connsiteY2" fmla="*/ 87171 h 165304"/>
              <a:gd name="connsiteX3" fmla="*/ 14166 w 3785313"/>
              <a:gd name="connsiteY3" fmla="*/ 87171 h 165304"/>
              <a:gd name="connsiteX4" fmla="*/ 92020 w 3785313"/>
              <a:gd name="connsiteY4" fmla="*/ 13420 h 165304"/>
              <a:gd name="connsiteX5" fmla="*/ 3698806 w 3785313"/>
              <a:gd name="connsiteY5" fmla="*/ 13420 h 165304"/>
              <a:gd name="connsiteX6" fmla="*/ 3776660 w 3785313"/>
              <a:gd name="connsiteY6" fmla="*/ 87171 h 165304"/>
              <a:gd name="connsiteX7" fmla="*/ 3776660 w 3785313"/>
              <a:gd name="connsiteY7" fmla="*/ 87171 h 165304"/>
              <a:gd name="connsiteX8" fmla="*/ 3700149 w 3785313"/>
              <a:gd name="connsiteY8" fmla="*/ 162194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313" h="165304">
                <a:moveTo>
                  <a:pt x="3700149" y="162194"/>
                </a:moveTo>
                <a:lnTo>
                  <a:pt x="92020" y="162194"/>
                </a:lnTo>
                <a:cubicBezTo>
                  <a:pt x="49066" y="162194"/>
                  <a:pt x="14166" y="127861"/>
                  <a:pt x="14166" y="87171"/>
                </a:cubicBezTo>
                <a:lnTo>
                  <a:pt x="14166" y="87171"/>
                </a:lnTo>
                <a:cubicBezTo>
                  <a:pt x="14166" y="46481"/>
                  <a:pt x="49066" y="13420"/>
                  <a:pt x="92020" y="13420"/>
                </a:cubicBezTo>
                <a:lnTo>
                  <a:pt x="3698806" y="13420"/>
                </a:lnTo>
                <a:cubicBezTo>
                  <a:pt x="3741760" y="13420"/>
                  <a:pt x="3776660" y="46481"/>
                  <a:pt x="3776660" y="87171"/>
                </a:cubicBezTo>
                <a:lnTo>
                  <a:pt x="3776660" y="87171"/>
                </a:lnTo>
                <a:cubicBezTo>
                  <a:pt x="3778002" y="127861"/>
                  <a:pt x="3743102" y="162194"/>
                  <a:pt x="3700149" y="162194"/>
                </a:cubicBezTo>
                <a:close/>
              </a:path>
            </a:pathLst>
          </a:custGeom>
          <a:gradFill>
            <a:gsLst>
              <a:gs pos="0">
                <a:schemeClr val="accent1"/>
              </a:gs>
              <a:gs pos="100000">
                <a:schemeClr val="accent3"/>
              </a:gs>
            </a:gsLst>
            <a:lin ang="0" scaled="1"/>
          </a:gradFill>
          <a:ln w="13403" cap="flat">
            <a:noFill/>
            <a:prstDash val="solid"/>
            <a:miter/>
          </a:ln>
        </p:spPr>
        <p:txBody>
          <a:bodyPr rtlCol="0" anchor="ctr"/>
          <a:lstStyle/>
          <a:p>
            <a:endParaRPr lang="ru-RU" dirty="0"/>
          </a:p>
        </p:txBody>
      </p:sp>
      <p:sp>
        <p:nvSpPr>
          <p:cNvPr id="33" name="Freeform: Shape 32">
            <a:extLst>
              <a:ext uri="{FF2B5EF4-FFF2-40B4-BE49-F238E27FC236}">
                <a16:creationId xmlns:a16="http://schemas.microsoft.com/office/drawing/2014/main" xmlns="" id="{E08687FC-7322-4F20-9769-1ECF4296A96E}"/>
              </a:ext>
            </a:extLst>
          </p:cNvPr>
          <p:cNvSpPr/>
          <p:nvPr userDrawn="1"/>
        </p:nvSpPr>
        <p:spPr>
          <a:xfrm>
            <a:off x="10416941" y="4161024"/>
            <a:ext cx="1785131" cy="543175"/>
          </a:xfrm>
          <a:custGeom>
            <a:avLst/>
            <a:gdLst>
              <a:gd name="connsiteX0" fmla="*/ 1338739 w 1343025"/>
              <a:gd name="connsiteY0" fmla="*/ 7144 h 409575"/>
              <a:gd name="connsiteX1" fmla="*/ 205264 w 1343025"/>
              <a:gd name="connsiteY1" fmla="*/ 7144 h 409575"/>
              <a:gd name="connsiteX2" fmla="*/ 7144 w 1343025"/>
              <a:gd name="connsiteY2" fmla="*/ 201454 h 409575"/>
              <a:gd name="connsiteX3" fmla="*/ 7144 w 1343025"/>
              <a:gd name="connsiteY3" fmla="*/ 209074 h 409575"/>
              <a:gd name="connsiteX4" fmla="*/ 205264 w 1343025"/>
              <a:gd name="connsiteY4" fmla="*/ 403384 h 409575"/>
              <a:gd name="connsiteX5" fmla="*/ 1338739 w 1343025"/>
              <a:gd name="connsiteY5" fmla="*/ 403384 h 409575"/>
              <a:gd name="connsiteX6" fmla="*/ 1338739 w 1343025"/>
              <a:gd name="connsiteY6" fmla="*/ 7144 h 409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43025" h="409575">
                <a:moveTo>
                  <a:pt x="1338739" y="7144"/>
                </a:moveTo>
                <a:lnTo>
                  <a:pt x="205264" y="7144"/>
                </a:lnTo>
                <a:cubicBezTo>
                  <a:pt x="205264" y="7144"/>
                  <a:pt x="7144" y="7144"/>
                  <a:pt x="7144" y="201454"/>
                </a:cubicBezTo>
                <a:lnTo>
                  <a:pt x="7144" y="209074"/>
                </a:lnTo>
                <a:cubicBezTo>
                  <a:pt x="7144" y="209074"/>
                  <a:pt x="7144" y="403384"/>
                  <a:pt x="205264" y="403384"/>
                </a:cubicBezTo>
                <a:lnTo>
                  <a:pt x="1338739" y="403384"/>
                </a:lnTo>
                <a:lnTo>
                  <a:pt x="1338739" y="7144"/>
                </a:lnTo>
                <a:close/>
              </a:path>
            </a:pathLst>
          </a:custGeom>
          <a:solidFill>
            <a:schemeClr val="accent1"/>
          </a:solidFill>
          <a:ln w="9525" cap="flat">
            <a:noFill/>
            <a:prstDash val="solid"/>
            <a:miter/>
          </a:ln>
        </p:spPr>
        <p:txBody>
          <a:bodyPr rtlCol="0" anchor="ctr"/>
          <a:lstStyle/>
          <a:p>
            <a:endParaRPr lang="ru-RU" dirty="0"/>
          </a:p>
        </p:txBody>
      </p:sp>
      <p:sp>
        <p:nvSpPr>
          <p:cNvPr id="41" name="Freeform: Shape 40">
            <a:extLst>
              <a:ext uri="{FF2B5EF4-FFF2-40B4-BE49-F238E27FC236}">
                <a16:creationId xmlns:a16="http://schemas.microsoft.com/office/drawing/2014/main" xmlns="" id="{0FCCDE26-7222-4C1B-884A-0FAE84FA57DB}"/>
              </a:ext>
            </a:extLst>
          </p:cNvPr>
          <p:cNvSpPr/>
          <p:nvPr userDrawn="1"/>
        </p:nvSpPr>
        <p:spPr>
          <a:xfrm>
            <a:off x="8607090" y="4437664"/>
            <a:ext cx="3595584" cy="922135"/>
          </a:xfrm>
          <a:custGeom>
            <a:avLst/>
            <a:gdLst>
              <a:gd name="connsiteX0" fmla="*/ 2697957 w 2705100"/>
              <a:gd name="connsiteY0" fmla="*/ 7144 h 695325"/>
              <a:gd name="connsiteX1" fmla="*/ 345281 w 2705100"/>
              <a:gd name="connsiteY1" fmla="*/ 7144 h 695325"/>
              <a:gd name="connsiteX2" fmla="*/ 7144 w 2705100"/>
              <a:gd name="connsiteY2" fmla="*/ 344329 h 695325"/>
              <a:gd name="connsiteX3" fmla="*/ 7144 w 2705100"/>
              <a:gd name="connsiteY3" fmla="*/ 356711 h 695325"/>
              <a:gd name="connsiteX4" fmla="*/ 345281 w 2705100"/>
              <a:gd name="connsiteY4" fmla="*/ 693896 h 695325"/>
              <a:gd name="connsiteX5" fmla="*/ 2697957 w 2705100"/>
              <a:gd name="connsiteY5" fmla="*/ 693896 h 695325"/>
              <a:gd name="connsiteX6" fmla="*/ 2697957 w 2705100"/>
              <a:gd name="connsiteY6" fmla="*/ 7144 h 69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05100" h="695325">
                <a:moveTo>
                  <a:pt x="2697957" y="7144"/>
                </a:moveTo>
                <a:lnTo>
                  <a:pt x="345281" y="7144"/>
                </a:lnTo>
                <a:cubicBezTo>
                  <a:pt x="345281" y="7144"/>
                  <a:pt x="7144" y="7144"/>
                  <a:pt x="7144" y="344329"/>
                </a:cubicBezTo>
                <a:lnTo>
                  <a:pt x="7144" y="356711"/>
                </a:lnTo>
                <a:cubicBezTo>
                  <a:pt x="7144" y="356711"/>
                  <a:pt x="7144" y="693896"/>
                  <a:pt x="345281" y="693896"/>
                </a:cubicBezTo>
                <a:lnTo>
                  <a:pt x="2697957" y="693896"/>
                </a:lnTo>
                <a:lnTo>
                  <a:pt x="2697957" y="7144"/>
                </a:lnTo>
                <a:close/>
              </a:path>
            </a:pathLst>
          </a:custGeom>
          <a:solidFill>
            <a:schemeClr val="accent3"/>
          </a:solidFill>
          <a:ln w="9525" cap="flat">
            <a:noFill/>
            <a:prstDash val="solid"/>
            <a:miter/>
          </a:ln>
        </p:spPr>
        <p:txBody>
          <a:bodyPr rtlCol="0" anchor="ctr"/>
          <a:lstStyle/>
          <a:p>
            <a:endParaRPr lang="ru-RU" dirty="0"/>
          </a:p>
        </p:txBody>
      </p:sp>
      <p:sp>
        <p:nvSpPr>
          <p:cNvPr id="19" name="Title 1">
            <a:extLst>
              <a:ext uri="{FF2B5EF4-FFF2-40B4-BE49-F238E27FC236}">
                <a16:creationId xmlns:a16="http://schemas.microsoft.com/office/drawing/2014/main" xmlns="" id="{2AC78A4D-01A3-43A6-BE82-E64E2BF16D65}"/>
              </a:ext>
            </a:extLst>
          </p:cNvPr>
          <p:cNvSpPr>
            <a:spLocks noGrp="1"/>
          </p:cNvSpPr>
          <p:nvPr>
            <p:ph type="title"/>
          </p:nvPr>
        </p:nvSpPr>
        <p:spPr>
          <a:xfrm>
            <a:off x="839788" y="457200"/>
            <a:ext cx="3932237" cy="1442729"/>
          </a:xfrm>
        </p:spPr>
        <p:txBody>
          <a:bodyPr anchor="b"/>
          <a:lstStyle>
            <a:lvl1pPr>
              <a:defRPr sz="3200"/>
            </a:lvl1pPr>
          </a:lstStyle>
          <a:p>
            <a:r>
              <a:rPr lang="en-US"/>
              <a:t>Click to edit Master title style</a:t>
            </a:r>
          </a:p>
        </p:txBody>
      </p:sp>
      <p:sp>
        <p:nvSpPr>
          <p:cNvPr id="20" name="Text Placeholder 3">
            <a:extLst>
              <a:ext uri="{FF2B5EF4-FFF2-40B4-BE49-F238E27FC236}">
                <a16:creationId xmlns:a16="http://schemas.microsoft.com/office/drawing/2014/main" xmlns="" id="{E6544955-4597-4E52-9C7E-8AEB5D2A4983}"/>
              </a:ext>
            </a:extLst>
          </p:cNvPr>
          <p:cNvSpPr>
            <a:spLocks noGrp="1"/>
          </p:cNvSpPr>
          <p:nvPr>
            <p:ph type="body" sz="half" idx="2"/>
          </p:nvPr>
        </p:nvSpPr>
        <p:spPr>
          <a:xfrm>
            <a:off x="839788" y="2356700"/>
            <a:ext cx="3932237" cy="35122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4" name="Content Placeholder 2">
            <a:extLst>
              <a:ext uri="{FF2B5EF4-FFF2-40B4-BE49-F238E27FC236}">
                <a16:creationId xmlns:a16="http://schemas.microsoft.com/office/drawing/2014/main" xmlns="" id="{A28A6791-A2CB-40CE-AEF5-A729106DA43B}"/>
              </a:ext>
            </a:extLst>
          </p:cNvPr>
          <p:cNvSpPr>
            <a:spLocks noGrp="1"/>
          </p:cNvSpPr>
          <p:nvPr>
            <p:ph idx="1"/>
          </p:nvPr>
        </p:nvSpPr>
        <p:spPr>
          <a:xfrm>
            <a:off x="5183188" y="457201"/>
            <a:ext cx="6653212" cy="540385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84759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8" name="Oval 47">
            <a:extLst>
              <a:ext uri="{FF2B5EF4-FFF2-40B4-BE49-F238E27FC236}">
                <a16:creationId xmlns:a16="http://schemas.microsoft.com/office/drawing/2014/main" xmlns="" id="{2F290D8B-987A-4555-890C-F3CD026BF7B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a16="http://schemas.microsoft.com/office/drawing/2014/main" xmlns="" id="{6139C5E6-5A04-4458-8EF9-628BFBA73A92}"/>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a16="http://schemas.microsoft.com/office/drawing/2014/main" xmlns="" id="{DC2A0631-3130-4C36-8E5E-80464B1A62A7}"/>
              </a:ext>
            </a:extLst>
          </p:cNvPr>
          <p:cNvSpPr>
            <a:spLocks noGrp="1"/>
          </p:cNvSpPr>
          <p:nvPr>
            <p:ph type="dt" sz="half" idx="10"/>
          </p:nvPr>
        </p:nvSpPr>
        <p:spPr/>
        <p:txBody>
          <a:bodyPr/>
          <a:lstStyle/>
          <a:p>
            <a:r>
              <a:rPr lang="en-US"/>
              <a:t>MM.DD.20XX</a:t>
            </a:r>
            <a:endParaRPr lang="ru-RU" dirty="0"/>
          </a:p>
        </p:txBody>
      </p:sp>
      <p:sp>
        <p:nvSpPr>
          <p:cNvPr id="5" name="Footer Placeholder 4">
            <a:extLst>
              <a:ext uri="{FF2B5EF4-FFF2-40B4-BE49-F238E27FC236}">
                <a16:creationId xmlns:a16="http://schemas.microsoft.com/office/drawing/2014/main" xmlns=""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mn-MN"/>
              <a:t>ГҮЙЦЭТГЭЛИЙН АУДИТЫН АЛБА</a:t>
            </a:r>
            <a:endParaRPr lang="ru-RU" dirty="0"/>
          </a:p>
        </p:txBody>
      </p:sp>
      <p:sp>
        <p:nvSpPr>
          <p:cNvPr id="6" name="Slide Number Placeholder 5">
            <a:extLst>
              <a:ext uri="{FF2B5EF4-FFF2-40B4-BE49-F238E27FC236}">
                <a16:creationId xmlns:a16="http://schemas.microsoft.com/office/drawing/2014/main" xmlns=""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grpSp>
        <p:nvGrpSpPr>
          <p:cNvPr id="41" name="Graphic 39">
            <a:extLst>
              <a:ext uri="{FF2B5EF4-FFF2-40B4-BE49-F238E27FC236}">
                <a16:creationId xmlns:a16="http://schemas.microsoft.com/office/drawing/2014/main" xmlns="" id="{1D75FFD8-3F66-48B3-BB01-D4B8A9496851}"/>
              </a:ext>
            </a:extLst>
          </p:cNvPr>
          <p:cNvGrpSpPr/>
          <p:nvPr userDrawn="1"/>
        </p:nvGrpSpPr>
        <p:grpSpPr>
          <a:xfrm>
            <a:off x="10008352" y="0"/>
            <a:ext cx="2188800" cy="1933794"/>
            <a:chOff x="10003200" y="0"/>
            <a:chExt cx="2188800" cy="1933794"/>
          </a:xfrm>
        </p:grpSpPr>
        <p:sp>
          <p:nvSpPr>
            <p:cNvPr id="42" name="Freeform: Shape 41">
              <a:extLst>
                <a:ext uri="{FF2B5EF4-FFF2-40B4-BE49-F238E27FC236}">
                  <a16:creationId xmlns:a16="http://schemas.microsoft.com/office/drawing/2014/main" xmlns="" id="{9BA0EC60-510D-41EF-AFE6-E4E6BD83F8C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a16="http://schemas.microsoft.com/office/drawing/2014/main" xmlns="" id="{0162C508-E081-418C-A19D-15A59388C43A}"/>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a16="http://schemas.microsoft.com/office/drawing/2014/main" xmlns="" id="{2A710D7D-FC65-4BF6-BDA4-E59B01AD6FBC}"/>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a16="http://schemas.microsoft.com/office/drawing/2014/main" xmlns="" id="{18811B6B-BBB0-4D69-AEF8-AD0A7F9A4B57}"/>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a16="http://schemas.microsoft.com/office/drawing/2014/main" xmlns="" id="{3DB7F04C-0D31-4172-9D02-F8C8B2043EB9}"/>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xmlns="" id="{1FB04931-77A8-4259-95CA-DA7DEDB2DEFD}"/>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
        <p:nvSpPr>
          <p:cNvPr id="18" name="Graphic 19">
            <a:extLst>
              <a:ext uri="{FF2B5EF4-FFF2-40B4-BE49-F238E27FC236}">
                <a16:creationId xmlns:a16="http://schemas.microsoft.com/office/drawing/2014/main" xmlns="" id="{436C4D92-1746-4D54-8232-468DFF66CF79}"/>
              </a:ext>
            </a:extLst>
          </p:cNvPr>
          <p:cNvSpPr/>
          <p:nvPr userDrawn="1"/>
        </p:nvSpPr>
        <p:spPr>
          <a:xfrm>
            <a:off x="838200" y="1492524"/>
            <a:ext cx="6153912" cy="151200"/>
          </a:xfrm>
          <a:custGeom>
            <a:avLst/>
            <a:gdLst>
              <a:gd name="connsiteX0" fmla="*/ 4568666 w 4629150"/>
              <a:gd name="connsiteY0" fmla="*/ 118586 h 123825"/>
              <a:gd name="connsiteX1" fmla="*/ 62389 w 4629150"/>
              <a:gd name="connsiteY1" fmla="*/ 118586 h 123825"/>
              <a:gd name="connsiteX2" fmla="*/ 7144 w 4629150"/>
              <a:gd name="connsiteY2" fmla="*/ 62389 h 123825"/>
              <a:gd name="connsiteX3" fmla="*/ 7144 w 4629150"/>
              <a:gd name="connsiteY3" fmla="*/ 62389 h 123825"/>
              <a:gd name="connsiteX4" fmla="*/ 62389 w 4629150"/>
              <a:gd name="connsiteY4" fmla="*/ 7144 h 123825"/>
              <a:gd name="connsiteX5" fmla="*/ 4568666 w 4629150"/>
              <a:gd name="connsiteY5" fmla="*/ 7144 h 123825"/>
              <a:gd name="connsiteX6" fmla="*/ 4623912 w 4629150"/>
              <a:gd name="connsiteY6" fmla="*/ 62389 h 123825"/>
              <a:gd name="connsiteX7" fmla="*/ 4623912 w 4629150"/>
              <a:gd name="connsiteY7" fmla="*/ 62389 h 123825"/>
              <a:gd name="connsiteX8" fmla="*/ 4568666 w 4629150"/>
              <a:gd name="connsiteY8" fmla="*/ 118586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150" h="123825">
                <a:moveTo>
                  <a:pt x="4568666" y="118586"/>
                </a:moveTo>
                <a:lnTo>
                  <a:pt x="62389" y="118586"/>
                </a:lnTo>
                <a:cubicBezTo>
                  <a:pt x="31909" y="118586"/>
                  <a:pt x="7144" y="92869"/>
                  <a:pt x="7144" y="62389"/>
                </a:cubicBezTo>
                <a:lnTo>
                  <a:pt x="7144" y="62389"/>
                </a:lnTo>
                <a:cubicBezTo>
                  <a:pt x="7144" y="31909"/>
                  <a:pt x="31909" y="7144"/>
                  <a:pt x="62389" y="7144"/>
                </a:cubicBezTo>
                <a:lnTo>
                  <a:pt x="4568666" y="7144"/>
                </a:lnTo>
                <a:cubicBezTo>
                  <a:pt x="4599147" y="7144"/>
                  <a:pt x="4623912" y="31909"/>
                  <a:pt x="4623912" y="62389"/>
                </a:cubicBezTo>
                <a:lnTo>
                  <a:pt x="4623912" y="62389"/>
                </a:lnTo>
                <a:cubicBezTo>
                  <a:pt x="4623912" y="92869"/>
                  <a:pt x="4599147" y="118586"/>
                  <a:pt x="4568666" y="11858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
        <p:nvSpPr>
          <p:cNvPr id="19" name="Title 6">
            <a:extLst>
              <a:ext uri="{FF2B5EF4-FFF2-40B4-BE49-F238E27FC236}">
                <a16:creationId xmlns:a16="http://schemas.microsoft.com/office/drawing/2014/main" xmlns="" id="{E77FD51D-3B1F-4D51-8A61-6CF8222774BD}"/>
              </a:ext>
            </a:extLst>
          </p:cNvPr>
          <p:cNvSpPr>
            <a:spLocks noGrp="1"/>
          </p:cNvSpPr>
          <p:nvPr>
            <p:ph type="title"/>
          </p:nvPr>
        </p:nvSpPr>
        <p:spPr>
          <a:xfrm>
            <a:off x="838200" y="365126"/>
            <a:ext cx="9050518" cy="945498"/>
          </a:xfrm>
        </p:spPr>
        <p:txBody>
          <a:bodyPr/>
          <a:lstStyle/>
          <a:p>
            <a:r>
              <a:rPr lang="en-US"/>
              <a:t>Click to edit Master title style</a:t>
            </a:r>
          </a:p>
        </p:txBody>
      </p:sp>
    </p:spTree>
    <p:extLst>
      <p:ext uri="{BB962C8B-B14F-4D97-AF65-F5344CB8AC3E}">
        <p14:creationId xmlns:p14="http://schemas.microsoft.com/office/powerpoint/2010/main" val="42365642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8" name="Oval 47">
            <a:extLst>
              <a:ext uri="{FF2B5EF4-FFF2-40B4-BE49-F238E27FC236}">
                <a16:creationId xmlns:a16="http://schemas.microsoft.com/office/drawing/2014/main" xmlns="" id="{2F290D8B-987A-4555-890C-F3CD026BF7B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a16="http://schemas.microsoft.com/office/drawing/2014/main" xmlns="" id="{6139C5E6-5A04-4458-8EF9-628BFBA73A92}"/>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a16="http://schemas.microsoft.com/office/drawing/2014/main" xmlns="" id="{DC2A0631-3130-4C36-8E5E-80464B1A62A7}"/>
              </a:ext>
            </a:extLst>
          </p:cNvPr>
          <p:cNvSpPr>
            <a:spLocks noGrp="1"/>
          </p:cNvSpPr>
          <p:nvPr>
            <p:ph type="dt" sz="half" idx="10"/>
          </p:nvPr>
        </p:nvSpPr>
        <p:spPr/>
        <p:txBody>
          <a:bodyPr/>
          <a:lstStyle/>
          <a:p>
            <a:r>
              <a:rPr lang="en-US"/>
              <a:t>MM.DD.20XX</a:t>
            </a:r>
            <a:endParaRPr lang="ru-RU" dirty="0"/>
          </a:p>
        </p:txBody>
      </p:sp>
      <p:sp>
        <p:nvSpPr>
          <p:cNvPr id="5" name="Footer Placeholder 4">
            <a:extLst>
              <a:ext uri="{FF2B5EF4-FFF2-40B4-BE49-F238E27FC236}">
                <a16:creationId xmlns:a16="http://schemas.microsoft.com/office/drawing/2014/main" xmlns=""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mn-MN"/>
              <a:t>ГҮЙЦЭТГЭЛИЙН АУДИТЫН АЛБА</a:t>
            </a:r>
            <a:endParaRPr lang="ru-RU" dirty="0"/>
          </a:p>
        </p:txBody>
      </p:sp>
      <p:sp>
        <p:nvSpPr>
          <p:cNvPr id="6" name="Slide Number Placeholder 5">
            <a:extLst>
              <a:ext uri="{FF2B5EF4-FFF2-40B4-BE49-F238E27FC236}">
                <a16:creationId xmlns:a16="http://schemas.microsoft.com/office/drawing/2014/main" xmlns=""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grpSp>
        <p:nvGrpSpPr>
          <p:cNvPr id="41" name="Graphic 39">
            <a:extLst>
              <a:ext uri="{FF2B5EF4-FFF2-40B4-BE49-F238E27FC236}">
                <a16:creationId xmlns:a16="http://schemas.microsoft.com/office/drawing/2014/main" xmlns="" id="{1D75FFD8-3F66-48B3-BB01-D4B8A9496851}"/>
              </a:ext>
            </a:extLst>
          </p:cNvPr>
          <p:cNvGrpSpPr/>
          <p:nvPr userDrawn="1"/>
        </p:nvGrpSpPr>
        <p:grpSpPr>
          <a:xfrm>
            <a:off x="10008352" y="0"/>
            <a:ext cx="2188800" cy="1933794"/>
            <a:chOff x="10003200" y="0"/>
            <a:chExt cx="2188800" cy="1933794"/>
          </a:xfrm>
        </p:grpSpPr>
        <p:sp>
          <p:nvSpPr>
            <p:cNvPr id="42" name="Freeform: Shape 41">
              <a:extLst>
                <a:ext uri="{FF2B5EF4-FFF2-40B4-BE49-F238E27FC236}">
                  <a16:creationId xmlns:a16="http://schemas.microsoft.com/office/drawing/2014/main" xmlns="" id="{9BA0EC60-510D-41EF-AFE6-E4E6BD83F8C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a16="http://schemas.microsoft.com/office/drawing/2014/main" xmlns="" id="{0162C508-E081-418C-A19D-15A59388C43A}"/>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a16="http://schemas.microsoft.com/office/drawing/2014/main" xmlns="" id="{2A710D7D-FC65-4BF6-BDA4-E59B01AD6FBC}"/>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a16="http://schemas.microsoft.com/office/drawing/2014/main" xmlns="" id="{18811B6B-BBB0-4D69-AEF8-AD0A7F9A4B57}"/>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a16="http://schemas.microsoft.com/office/drawing/2014/main" xmlns="" id="{3DB7F04C-0D31-4172-9D02-F8C8B2043EB9}"/>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xmlns="" id="{1FB04931-77A8-4259-95CA-DA7DEDB2DEFD}"/>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Tree>
    <p:extLst>
      <p:ext uri="{BB962C8B-B14F-4D97-AF65-F5344CB8AC3E}">
        <p14:creationId xmlns:p14="http://schemas.microsoft.com/office/powerpoint/2010/main" val="1414157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with Image">
    <p:spTree>
      <p:nvGrpSpPr>
        <p:cNvPr id="1" name=""/>
        <p:cNvGrpSpPr/>
        <p:nvPr/>
      </p:nvGrpSpPr>
      <p:grpSpPr>
        <a:xfrm>
          <a:off x="0" y="0"/>
          <a:ext cx="0" cy="0"/>
          <a:chOff x="0" y="0"/>
          <a:chExt cx="0" cy="0"/>
        </a:xfrm>
      </p:grpSpPr>
      <p:sp>
        <p:nvSpPr>
          <p:cNvPr id="39" name="Picture Placeholder 38">
            <a:extLst>
              <a:ext uri="{FF2B5EF4-FFF2-40B4-BE49-F238E27FC236}">
                <a16:creationId xmlns:a16="http://schemas.microsoft.com/office/drawing/2014/main" xmlns="" id="{12A714F2-A8EC-40F7-ACFF-A00E1DD10C56}"/>
              </a:ext>
            </a:extLst>
          </p:cNvPr>
          <p:cNvSpPr>
            <a:spLocks noGrp="1"/>
          </p:cNvSpPr>
          <p:nvPr>
            <p:ph type="pic" sz="quarter" idx="13"/>
          </p:nvPr>
        </p:nvSpPr>
        <p:spPr>
          <a:xfrm>
            <a:off x="912412" y="2373273"/>
            <a:ext cx="11271651" cy="2549580"/>
          </a:xfrm>
          <a:custGeom>
            <a:avLst/>
            <a:gdLst>
              <a:gd name="connsiteX0" fmla="*/ 1257522 w 11271651"/>
              <a:gd name="connsiteY0" fmla="*/ 0 h 2549580"/>
              <a:gd name="connsiteX1" fmla="*/ 7117931 w 11271651"/>
              <a:gd name="connsiteY1" fmla="*/ 0 h 2549580"/>
              <a:gd name="connsiteX2" fmla="*/ 7133189 w 11271651"/>
              <a:gd name="connsiteY2" fmla="*/ 37934 h 2549580"/>
              <a:gd name="connsiteX3" fmla="*/ 7567673 w 11271651"/>
              <a:gd name="connsiteY3" fmla="*/ 284761 h 2549580"/>
              <a:gd name="connsiteX4" fmla="*/ 11271651 w 11271651"/>
              <a:gd name="connsiteY4" fmla="*/ 284761 h 2549580"/>
              <a:gd name="connsiteX5" fmla="*/ 11271651 w 11271651"/>
              <a:gd name="connsiteY5" fmla="*/ 2292367 h 2549580"/>
              <a:gd name="connsiteX6" fmla="*/ 3360838 w 11271651"/>
              <a:gd name="connsiteY6" fmla="*/ 2292367 h 2549580"/>
              <a:gd name="connsiteX7" fmla="*/ 3027059 w 11271651"/>
              <a:gd name="connsiteY7" fmla="*/ 2473692 h 2549580"/>
              <a:gd name="connsiteX8" fmla="*/ 2997435 w 11271651"/>
              <a:gd name="connsiteY8" fmla="*/ 2549580 h 2549580"/>
              <a:gd name="connsiteX9" fmla="*/ 1257522 w 11271651"/>
              <a:gd name="connsiteY9" fmla="*/ 2549580 h 2549580"/>
              <a:gd name="connsiteX10" fmla="*/ 0 w 11271651"/>
              <a:gd name="connsiteY10" fmla="*/ 1291940 h 2549580"/>
              <a:gd name="connsiteX11" fmla="*/ 0 w 11271651"/>
              <a:gd name="connsiteY11" fmla="*/ 1257641 h 2549580"/>
              <a:gd name="connsiteX12" fmla="*/ 1257522 w 11271651"/>
              <a:gd name="connsiteY12" fmla="*/ 0 h 2549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271651" h="2549580">
                <a:moveTo>
                  <a:pt x="1257522" y="0"/>
                </a:moveTo>
                <a:lnTo>
                  <a:pt x="7117931" y="0"/>
                </a:lnTo>
                <a:lnTo>
                  <a:pt x="7133189" y="37934"/>
                </a:lnTo>
                <a:cubicBezTo>
                  <a:pt x="7196165" y="161665"/>
                  <a:pt x="7320847" y="284761"/>
                  <a:pt x="7567673" y="284761"/>
                </a:cubicBezTo>
                <a:lnTo>
                  <a:pt x="11271651" y="284761"/>
                </a:lnTo>
                <a:lnTo>
                  <a:pt x="11271651" y="2292367"/>
                </a:lnTo>
                <a:lnTo>
                  <a:pt x="3360838" y="2292367"/>
                </a:lnTo>
                <a:cubicBezTo>
                  <a:pt x="3357507" y="2292367"/>
                  <a:pt x="3127793" y="2295282"/>
                  <a:pt x="3027059" y="2473692"/>
                </a:cubicBezTo>
                <a:lnTo>
                  <a:pt x="2997435" y="2549580"/>
                </a:lnTo>
                <a:lnTo>
                  <a:pt x="1257522" y="2549580"/>
                </a:lnTo>
                <a:cubicBezTo>
                  <a:pt x="1257522" y="2549580"/>
                  <a:pt x="0" y="2549580"/>
                  <a:pt x="0" y="1291940"/>
                </a:cubicBezTo>
                <a:lnTo>
                  <a:pt x="0" y="1257641"/>
                </a:lnTo>
                <a:cubicBezTo>
                  <a:pt x="0" y="1257641"/>
                  <a:pt x="0" y="0"/>
                  <a:pt x="1257522" y="0"/>
                </a:cubicBezTo>
                <a:close/>
              </a:path>
            </a:pathLst>
          </a:custGeom>
        </p:spPr>
        <p:txBody>
          <a:bodyPr wrap="square" anchor="ctr" anchorCtr="0">
            <a:noAutofit/>
          </a:bodyPr>
          <a:lstStyle>
            <a:lvl1pPr marL="0" indent="0" algn="ctr">
              <a:buNone/>
              <a:defRPr sz="1400"/>
            </a:lvl1pPr>
          </a:lstStyle>
          <a:p>
            <a:r>
              <a:rPr lang="en-US"/>
              <a:t>Click icon to add picture</a:t>
            </a:r>
            <a:endParaRPr lang="ru-RU"/>
          </a:p>
        </p:txBody>
      </p:sp>
      <p:sp>
        <p:nvSpPr>
          <p:cNvPr id="34" name="Oval 33">
            <a:extLst>
              <a:ext uri="{FF2B5EF4-FFF2-40B4-BE49-F238E27FC236}">
                <a16:creationId xmlns:a16="http://schemas.microsoft.com/office/drawing/2014/main" xmlns="" id="{13074BE4-153F-46FE-B915-CD1AEF318A25}"/>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5" name="Graphic 12">
            <a:extLst>
              <a:ext uri="{FF2B5EF4-FFF2-40B4-BE49-F238E27FC236}">
                <a16:creationId xmlns:a16="http://schemas.microsoft.com/office/drawing/2014/main" xmlns="" id="{0B7E91C4-F19E-46BE-B05F-139B5418924E}"/>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10" name="Freeform: Shape 9">
            <a:extLst>
              <a:ext uri="{FF2B5EF4-FFF2-40B4-BE49-F238E27FC236}">
                <a16:creationId xmlns:a16="http://schemas.microsoft.com/office/drawing/2014/main" xmlns="" id="{08A64499-0304-4070-BCB0-67E2BE20A3EA}"/>
              </a:ext>
            </a:extLst>
          </p:cNvPr>
          <p:cNvSpPr/>
          <p:nvPr userDrawn="1"/>
        </p:nvSpPr>
        <p:spPr>
          <a:xfrm>
            <a:off x="7998821" y="1645349"/>
            <a:ext cx="4196737" cy="1001638"/>
          </a:xfrm>
          <a:custGeom>
            <a:avLst/>
            <a:gdLst>
              <a:gd name="connsiteX0" fmla="*/ 3150394 w 3152775"/>
              <a:gd name="connsiteY0" fmla="*/ 7144 h 752475"/>
              <a:gd name="connsiteX1" fmla="*/ 371952 w 3152775"/>
              <a:gd name="connsiteY1" fmla="*/ 7144 h 752475"/>
              <a:gd name="connsiteX2" fmla="*/ 7144 w 3152775"/>
              <a:gd name="connsiteY2" fmla="*/ 370999 h 752475"/>
              <a:gd name="connsiteX3" fmla="*/ 7144 w 3152775"/>
              <a:gd name="connsiteY3" fmla="*/ 384334 h 752475"/>
              <a:gd name="connsiteX4" fmla="*/ 371952 w 3152775"/>
              <a:gd name="connsiteY4" fmla="*/ 748189 h 752475"/>
              <a:gd name="connsiteX5" fmla="*/ 3150394 w 3152775"/>
              <a:gd name="connsiteY5" fmla="*/ 748189 h 752475"/>
              <a:gd name="connsiteX6" fmla="*/ 3150394 w 3152775"/>
              <a:gd name="connsiteY6" fmla="*/ 7144 h 752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52775" h="752475">
                <a:moveTo>
                  <a:pt x="3150394" y="7144"/>
                </a:moveTo>
                <a:lnTo>
                  <a:pt x="371952" y="7144"/>
                </a:lnTo>
                <a:cubicBezTo>
                  <a:pt x="371952" y="7144"/>
                  <a:pt x="7144" y="7144"/>
                  <a:pt x="7144" y="370999"/>
                </a:cubicBezTo>
                <a:lnTo>
                  <a:pt x="7144" y="384334"/>
                </a:lnTo>
                <a:cubicBezTo>
                  <a:pt x="7144" y="384334"/>
                  <a:pt x="7144" y="748189"/>
                  <a:pt x="371952" y="748189"/>
                </a:cubicBezTo>
                <a:lnTo>
                  <a:pt x="3150394" y="748189"/>
                </a:lnTo>
                <a:lnTo>
                  <a:pt x="3150394" y="7144"/>
                </a:lnTo>
                <a:close/>
              </a:path>
            </a:pathLst>
          </a:custGeom>
          <a:solidFill>
            <a:schemeClr val="accent1"/>
          </a:solidFill>
          <a:ln w="25400" cap="flat">
            <a:noFill/>
            <a:prstDash val="solid"/>
            <a:miter/>
          </a:ln>
        </p:spPr>
        <p:txBody>
          <a:bodyPr rtlCol="0" anchor="ctr"/>
          <a:lstStyle/>
          <a:p>
            <a:endParaRPr lang="ru-RU" dirty="0"/>
          </a:p>
        </p:txBody>
      </p:sp>
      <p:sp>
        <p:nvSpPr>
          <p:cNvPr id="25" name="Freeform: Shape 24">
            <a:extLst>
              <a:ext uri="{FF2B5EF4-FFF2-40B4-BE49-F238E27FC236}">
                <a16:creationId xmlns:a16="http://schemas.microsoft.com/office/drawing/2014/main" xmlns="" id="{ED1736B3-AE79-40C2-80FF-2FB0FEE27195}"/>
              </a:ext>
            </a:extLst>
          </p:cNvPr>
          <p:cNvSpPr/>
          <p:nvPr userDrawn="1"/>
        </p:nvSpPr>
        <p:spPr>
          <a:xfrm>
            <a:off x="12186920" y="2632655"/>
            <a:ext cx="5081" cy="25381"/>
          </a:xfrm>
          <a:custGeom>
            <a:avLst/>
            <a:gdLst>
              <a:gd name="connsiteX0" fmla="*/ 0 w 5081"/>
              <a:gd name="connsiteY0" fmla="*/ 0 h 25381"/>
              <a:gd name="connsiteX1" fmla="*/ 5081 w 5081"/>
              <a:gd name="connsiteY1" fmla="*/ 0 h 25381"/>
              <a:gd name="connsiteX2" fmla="*/ 5081 w 5081"/>
              <a:gd name="connsiteY2" fmla="*/ 25381 h 25381"/>
              <a:gd name="connsiteX3" fmla="*/ 0 w 5081"/>
              <a:gd name="connsiteY3" fmla="*/ 25381 h 25381"/>
              <a:gd name="connsiteX4" fmla="*/ 0 w 5081"/>
              <a:gd name="connsiteY4" fmla="*/ 0 h 253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81" h="25381">
                <a:moveTo>
                  <a:pt x="0" y="0"/>
                </a:moveTo>
                <a:lnTo>
                  <a:pt x="5081" y="0"/>
                </a:lnTo>
                <a:lnTo>
                  <a:pt x="5081" y="25381"/>
                </a:lnTo>
                <a:lnTo>
                  <a:pt x="0" y="25381"/>
                </a:lnTo>
                <a:lnTo>
                  <a:pt x="0" y="0"/>
                </a:lnTo>
                <a:close/>
              </a:path>
            </a:pathLst>
          </a:custGeom>
          <a:solidFill>
            <a:schemeClr val="tx2"/>
          </a:solidFill>
          <a:ln w="12690" cap="flat">
            <a:noFill/>
            <a:prstDash val="solid"/>
            <a:miter/>
          </a:ln>
        </p:spPr>
        <p:txBody>
          <a:bodyPr wrap="square" rtlCol="0" anchor="ctr">
            <a:noAutofit/>
          </a:bodyPr>
          <a:lstStyle/>
          <a:p>
            <a:endParaRPr lang="ru-RU" dirty="0"/>
          </a:p>
        </p:txBody>
      </p:sp>
      <p:sp>
        <p:nvSpPr>
          <p:cNvPr id="2" name="Title 1">
            <a:extLst>
              <a:ext uri="{FF2B5EF4-FFF2-40B4-BE49-F238E27FC236}">
                <a16:creationId xmlns:a16="http://schemas.microsoft.com/office/drawing/2014/main" xmlns="" id="{DC2228EE-3546-4272-9C39-150FF23CE033}"/>
              </a:ext>
            </a:extLst>
          </p:cNvPr>
          <p:cNvSpPr>
            <a:spLocks noGrp="1"/>
          </p:cNvSpPr>
          <p:nvPr>
            <p:ph type="ctrTitle" hasCustomPrompt="1"/>
          </p:nvPr>
        </p:nvSpPr>
        <p:spPr>
          <a:xfrm>
            <a:off x="781987" y="793172"/>
            <a:ext cx="9144000" cy="655621"/>
          </a:xfrm>
        </p:spPr>
        <p:txBody>
          <a:bodyPr anchor="b">
            <a:normAutofit/>
          </a:bodyPr>
          <a:lstStyle>
            <a:lvl1pPr algn="l">
              <a:defRPr sz="4000" b="1">
                <a:gradFill>
                  <a:gsLst>
                    <a:gs pos="0">
                      <a:schemeClr val="accent1"/>
                    </a:gs>
                    <a:gs pos="100000">
                      <a:schemeClr val="accent3"/>
                    </a:gs>
                  </a:gsLst>
                  <a:lin ang="0" scaled="1"/>
                </a:gradFill>
              </a:defRPr>
            </a:lvl1pPr>
          </a:lstStyle>
          <a:p>
            <a:r>
              <a:rPr lang="en-US" dirty="0"/>
              <a:t>DIVIDER SLIDE</a:t>
            </a:r>
            <a:endParaRPr lang="ru-RU" dirty="0"/>
          </a:p>
        </p:txBody>
      </p:sp>
      <p:sp>
        <p:nvSpPr>
          <p:cNvPr id="3" name="Subtitle 2">
            <a:extLst>
              <a:ext uri="{FF2B5EF4-FFF2-40B4-BE49-F238E27FC236}">
                <a16:creationId xmlns:a16="http://schemas.microsoft.com/office/drawing/2014/main" xmlns="" id="{0F2EFCC6-4D5A-4B43-A534-1A868887BC7F}"/>
              </a:ext>
            </a:extLst>
          </p:cNvPr>
          <p:cNvSpPr>
            <a:spLocks noGrp="1"/>
          </p:cNvSpPr>
          <p:nvPr>
            <p:ph type="subTitle" idx="1"/>
          </p:nvPr>
        </p:nvSpPr>
        <p:spPr>
          <a:xfrm>
            <a:off x="795772" y="1877051"/>
            <a:ext cx="6843278" cy="496223"/>
          </a:xfrm>
        </p:spPr>
        <p:txBody>
          <a:bodyPr>
            <a:normAutofit/>
          </a:bodyPr>
          <a:lstStyle>
            <a:lvl1pPr marL="0" indent="0" algn="l">
              <a:buNone/>
              <a:defRPr sz="1800" b="1" i="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u-RU" dirty="0"/>
          </a:p>
        </p:txBody>
      </p:sp>
      <p:sp>
        <p:nvSpPr>
          <p:cNvPr id="4" name="Date Placeholder 3">
            <a:extLst>
              <a:ext uri="{FF2B5EF4-FFF2-40B4-BE49-F238E27FC236}">
                <a16:creationId xmlns:a16="http://schemas.microsoft.com/office/drawing/2014/main" xmlns="" id="{0FD10BB4-D57E-4372-8E10-AC15DC09615A}"/>
              </a:ext>
            </a:extLst>
          </p:cNvPr>
          <p:cNvSpPr>
            <a:spLocks noGrp="1"/>
          </p:cNvSpPr>
          <p:nvPr>
            <p:ph type="dt" sz="half" idx="10"/>
          </p:nvPr>
        </p:nvSpPr>
        <p:spPr/>
        <p:txBody>
          <a:bodyPr/>
          <a:lstStyle/>
          <a:p>
            <a:r>
              <a:rPr lang="en-US"/>
              <a:t>MM.DD.20XX</a:t>
            </a:r>
            <a:endParaRPr lang="ru-RU" dirty="0"/>
          </a:p>
        </p:txBody>
      </p:sp>
      <p:sp>
        <p:nvSpPr>
          <p:cNvPr id="5" name="Footer Placeholder 4">
            <a:extLst>
              <a:ext uri="{FF2B5EF4-FFF2-40B4-BE49-F238E27FC236}">
                <a16:creationId xmlns:a16="http://schemas.microsoft.com/office/drawing/2014/main" xmlns="" id="{66020939-F172-405E-A418-A87CE5D908B7}"/>
              </a:ext>
            </a:extLst>
          </p:cNvPr>
          <p:cNvSpPr>
            <a:spLocks noGrp="1"/>
          </p:cNvSpPr>
          <p:nvPr>
            <p:ph type="ftr" sz="quarter" idx="11"/>
          </p:nvPr>
        </p:nvSpPr>
        <p:spPr>
          <a:xfrm>
            <a:off x="812290" y="5797769"/>
            <a:ext cx="3808348" cy="365125"/>
          </a:xfrm>
          <a:prstGeom prst="rect">
            <a:avLst/>
          </a:prstGeom>
        </p:spPr>
        <p:txBody>
          <a:bodyPr/>
          <a:lstStyle/>
          <a:p>
            <a:r>
              <a:rPr lang="mn-MN"/>
              <a:t>ГҮЙЦЭТГЭЛИЙН АУДИТЫН АЛБА</a:t>
            </a:r>
            <a:endParaRPr lang="ru-RU" dirty="0"/>
          </a:p>
        </p:txBody>
      </p:sp>
      <p:sp>
        <p:nvSpPr>
          <p:cNvPr id="24" name="Graphic 22">
            <a:extLst>
              <a:ext uri="{FF2B5EF4-FFF2-40B4-BE49-F238E27FC236}">
                <a16:creationId xmlns:a16="http://schemas.microsoft.com/office/drawing/2014/main" xmlns="" id="{4EE1436E-33B5-4388-87D8-2D0633CC3CE7}"/>
              </a:ext>
            </a:extLst>
          </p:cNvPr>
          <p:cNvSpPr/>
          <p:nvPr/>
        </p:nvSpPr>
        <p:spPr>
          <a:xfrm>
            <a:off x="903223" y="1550951"/>
            <a:ext cx="3273552" cy="151200"/>
          </a:xfrm>
          <a:custGeom>
            <a:avLst/>
            <a:gdLst>
              <a:gd name="connsiteX0" fmla="*/ 2392204 w 2447925"/>
              <a:gd name="connsiteY0" fmla="*/ 114776 h 114300"/>
              <a:gd name="connsiteX1" fmla="*/ 60484 w 2447925"/>
              <a:gd name="connsiteY1" fmla="*/ 114776 h 114300"/>
              <a:gd name="connsiteX2" fmla="*/ 7144 w 2447925"/>
              <a:gd name="connsiteY2" fmla="*/ 60484 h 114300"/>
              <a:gd name="connsiteX3" fmla="*/ 7144 w 2447925"/>
              <a:gd name="connsiteY3" fmla="*/ 60484 h 114300"/>
              <a:gd name="connsiteX4" fmla="*/ 60484 w 2447925"/>
              <a:gd name="connsiteY4" fmla="*/ 7144 h 114300"/>
              <a:gd name="connsiteX5" fmla="*/ 2392204 w 2447925"/>
              <a:gd name="connsiteY5" fmla="*/ 7144 h 114300"/>
              <a:gd name="connsiteX6" fmla="*/ 2445544 w 2447925"/>
              <a:gd name="connsiteY6" fmla="*/ 60484 h 114300"/>
              <a:gd name="connsiteX7" fmla="*/ 2445544 w 2447925"/>
              <a:gd name="connsiteY7" fmla="*/ 60484 h 114300"/>
              <a:gd name="connsiteX8" fmla="*/ 2392204 w 2447925"/>
              <a:gd name="connsiteY8" fmla="*/ 114776 h 114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47925" h="114300">
                <a:moveTo>
                  <a:pt x="2392204" y="114776"/>
                </a:moveTo>
                <a:lnTo>
                  <a:pt x="60484" y="114776"/>
                </a:lnTo>
                <a:cubicBezTo>
                  <a:pt x="30956" y="114776"/>
                  <a:pt x="7144" y="90011"/>
                  <a:pt x="7144" y="60484"/>
                </a:cubicBezTo>
                <a:lnTo>
                  <a:pt x="7144" y="60484"/>
                </a:lnTo>
                <a:cubicBezTo>
                  <a:pt x="7144" y="30956"/>
                  <a:pt x="30956" y="7144"/>
                  <a:pt x="60484" y="7144"/>
                </a:cubicBezTo>
                <a:lnTo>
                  <a:pt x="2392204" y="7144"/>
                </a:lnTo>
                <a:cubicBezTo>
                  <a:pt x="2421731" y="7144"/>
                  <a:pt x="2445544" y="30956"/>
                  <a:pt x="2445544" y="60484"/>
                </a:cubicBezTo>
                <a:lnTo>
                  <a:pt x="2445544" y="60484"/>
                </a:lnTo>
                <a:cubicBezTo>
                  <a:pt x="2445544" y="90011"/>
                  <a:pt x="2421731" y="114776"/>
                  <a:pt x="2392204" y="11477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
        <p:nvSpPr>
          <p:cNvPr id="9" name="Freeform: Shape 8">
            <a:extLst>
              <a:ext uri="{FF2B5EF4-FFF2-40B4-BE49-F238E27FC236}">
                <a16:creationId xmlns:a16="http://schemas.microsoft.com/office/drawing/2014/main" xmlns="" id="{A8FB11AB-3031-47CA-85DD-696856C3C62C}"/>
              </a:ext>
            </a:extLst>
          </p:cNvPr>
          <p:cNvSpPr/>
          <p:nvPr/>
        </p:nvSpPr>
        <p:spPr>
          <a:xfrm>
            <a:off x="3899957" y="4662943"/>
            <a:ext cx="8292043" cy="760738"/>
          </a:xfrm>
          <a:custGeom>
            <a:avLst/>
            <a:gdLst>
              <a:gd name="connsiteX0" fmla="*/ 6228874 w 6229350"/>
              <a:gd name="connsiteY0" fmla="*/ 7144 h 571500"/>
              <a:gd name="connsiteX1" fmla="*/ 284321 w 6229350"/>
              <a:gd name="connsiteY1" fmla="*/ 7144 h 571500"/>
              <a:gd name="connsiteX2" fmla="*/ 7144 w 6229350"/>
              <a:gd name="connsiteY2" fmla="*/ 282416 h 571500"/>
              <a:gd name="connsiteX3" fmla="*/ 7144 w 6229350"/>
              <a:gd name="connsiteY3" fmla="*/ 292894 h 571500"/>
              <a:gd name="connsiteX4" fmla="*/ 284321 w 6229350"/>
              <a:gd name="connsiteY4" fmla="*/ 568166 h 571500"/>
              <a:gd name="connsiteX5" fmla="*/ 6228874 w 6229350"/>
              <a:gd name="connsiteY5" fmla="*/ 568166 h 571500"/>
              <a:gd name="connsiteX6" fmla="*/ 6228874 w 6229350"/>
              <a:gd name="connsiteY6" fmla="*/ 7144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29350" h="571500">
                <a:moveTo>
                  <a:pt x="6228874" y="7144"/>
                </a:moveTo>
                <a:lnTo>
                  <a:pt x="284321" y="7144"/>
                </a:lnTo>
                <a:cubicBezTo>
                  <a:pt x="284321" y="7144"/>
                  <a:pt x="7144" y="7144"/>
                  <a:pt x="7144" y="282416"/>
                </a:cubicBezTo>
                <a:lnTo>
                  <a:pt x="7144" y="292894"/>
                </a:lnTo>
                <a:cubicBezTo>
                  <a:pt x="7144" y="292894"/>
                  <a:pt x="7144" y="568166"/>
                  <a:pt x="284321" y="568166"/>
                </a:cubicBezTo>
                <a:lnTo>
                  <a:pt x="6228874" y="568166"/>
                </a:lnTo>
                <a:lnTo>
                  <a:pt x="6228874" y="7144"/>
                </a:lnTo>
                <a:close/>
              </a:path>
            </a:pathLst>
          </a:custGeom>
          <a:solidFill>
            <a:schemeClr val="accent3"/>
          </a:solidFill>
          <a:ln w="25400" cap="flat">
            <a:noFill/>
            <a:prstDash val="solid"/>
            <a:miter/>
          </a:ln>
        </p:spPr>
        <p:txBody>
          <a:bodyPr rtlCol="0" anchor="ctr"/>
          <a:lstStyle/>
          <a:p>
            <a:endParaRPr lang="ru-RU" dirty="0"/>
          </a:p>
        </p:txBody>
      </p:sp>
      <p:sp>
        <p:nvSpPr>
          <p:cNvPr id="6" name="Slide Number Placeholder 5">
            <a:extLst>
              <a:ext uri="{FF2B5EF4-FFF2-40B4-BE49-F238E27FC236}">
                <a16:creationId xmlns:a16="http://schemas.microsoft.com/office/drawing/2014/main" xmlns="" id="{E0210624-61F8-48B2-BD00-D3BC39DEBDCF}"/>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38" name="Freeform: Shape 37">
            <a:extLst>
              <a:ext uri="{FF2B5EF4-FFF2-40B4-BE49-F238E27FC236}">
                <a16:creationId xmlns:a16="http://schemas.microsoft.com/office/drawing/2014/main" xmlns="" id="{9CD6F167-FB82-4EFB-BAB9-1D0FEE07B85D}"/>
              </a:ext>
            </a:extLst>
          </p:cNvPr>
          <p:cNvSpPr/>
          <p:nvPr/>
        </p:nvSpPr>
        <p:spPr>
          <a:xfrm>
            <a:off x="3909848" y="4665641"/>
            <a:ext cx="8277071" cy="257213"/>
          </a:xfrm>
          <a:custGeom>
            <a:avLst/>
            <a:gdLst>
              <a:gd name="connsiteX0" fmla="*/ 363403 w 8277071"/>
              <a:gd name="connsiteY0" fmla="*/ 0 h 257213"/>
              <a:gd name="connsiteX1" fmla="*/ 8277071 w 8277071"/>
              <a:gd name="connsiteY1" fmla="*/ 0 h 257213"/>
              <a:gd name="connsiteX2" fmla="*/ 8277071 w 8277071"/>
              <a:gd name="connsiteY2" fmla="*/ 25380 h 257213"/>
              <a:gd name="connsiteX3" fmla="*/ 363403 w 8277071"/>
              <a:gd name="connsiteY3" fmla="*/ 25380 h 257213"/>
              <a:gd name="connsiteX4" fmla="*/ 61632 w 8277071"/>
              <a:gd name="connsiteY4" fmla="*/ 176355 h 257213"/>
              <a:gd name="connsiteX5" fmla="*/ 25441 w 8277071"/>
              <a:gd name="connsiteY5" fmla="*/ 257213 h 257213"/>
              <a:gd name="connsiteX6" fmla="*/ 0 w 8277071"/>
              <a:gd name="connsiteY6" fmla="*/ 257213 h 257213"/>
              <a:gd name="connsiteX7" fmla="*/ 29624 w 8277071"/>
              <a:gd name="connsiteY7" fmla="*/ 181325 h 257213"/>
              <a:gd name="connsiteX8" fmla="*/ 363403 w 8277071"/>
              <a:gd name="connsiteY8" fmla="*/ 0 h 257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77071" h="257213">
                <a:moveTo>
                  <a:pt x="363403" y="0"/>
                </a:moveTo>
                <a:lnTo>
                  <a:pt x="8277071" y="0"/>
                </a:lnTo>
                <a:lnTo>
                  <a:pt x="8277071" y="25380"/>
                </a:lnTo>
                <a:lnTo>
                  <a:pt x="363403" y="25380"/>
                </a:lnTo>
                <a:cubicBezTo>
                  <a:pt x="352934" y="25380"/>
                  <a:pt x="158297" y="28235"/>
                  <a:pt x="61632" y="176355"/>
                </a:cubicBezTo>
                <a:lnTo>
                  <a:pt x="25441" y="257213"/>
                </a:lnTo>
                <a:lnTo>
                  <a:pt x="0" y="257213"/>
                </a:lnTo>
                <a:lnTo>
                  <a:pt x="29624" y="181325"/>
                </a:lnTo>
                <a:cubicBezTo>
                  <a:pt x="130358" y="2915"/>
                  <a:pt x="360072" y="0"/>
                  <a:pt x="363403" y="0"/>
                </a:cubicBezTo>
                <a:close/>
              </a:path>
            </a:pathLst>
          </a:custGeom>
          <a:solidFill>
            <a:schemeClr val="bg1"/>
          </a:solidFill>
          <a:ln w="12690" cap="flat">
            <a:noFill/>
            <a:prstDash val="solid"/>
            <a:miter/>
          </a:ln>
        </p:spPr>
        <p:txBody>
          <a:bodyPr wrap="square" rtlCol="0" anchor="ctr">
            <a:noAutofit/>
          </a:bodyPr>
          <a:lstStyle/>
          <a:p>
            <a:endParaRPr lang="ru-RU" dirty="0"/>
          </a:p>
        </p:txBody>
      </p:sp>
      <p:sp>
        <p:nvSpPr>
          <p:cNvPr id="36" name="Freeform: Shape 35">
            <a:extLst>
              <a:ext uri="{FF2B5EF4-FFF2-40B4-BE49-F238E27FC236}">
                <a16:creationId xmlns:a16="http://schemas.microsoft.com/office/drawing/2014/main" xmlns="" id="{3DD2082D-81A7-4E2D-8136-9D48016E7FE9}"/>
              </a:ext>
            </a:extLst>
          </p:cNvPr>
          <p:cNvSpPr/>
          <p:nvPr/>
        </p:nvSpPr>
        <p:spPr>
          <a:xfrm>
            <a:off x="12186919" y="4665641"/>
            <a:ext cx="5081" cy="25380"/>
          </a:xfrm>
          <a:custGeom>
            <a:avLst/>
            <a:gdLst>
              <a:gd name="connsiteX0" fmla="*/ 0 w 5081"/>
              <a:gd name="connsiteY0" fmla="*/ 0 h 25380"/>
              <a:gd name="connsiteX1" fmla="*/ 5081 w 5081"/>
              <a:gd name="connsiteY1" fmla="*/ 0 h 25380"/>
              <a:gd name="connsiteX2" fmla="*/ 5081 w 5081"/>
              <a:gd name="connsiteY2" fmla="*/ 25380 h 25380"/>
              <a:gd name="connsiteX3" fmla="*/ 0 w 5081"/>
              <a:gd name="connsiteY3" fmla="*/ 25380 h 25380"/>
              <a:gd name="connsiteX4" fmla="*/ 0 w 5081"/>
              <a:gd name="connsiteY4" fmla="*/ 0 h 25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81" h="25380">
                <a:moveTo>
                  <a:pt x="0" y="0"/>
                </a:moveTo>
                <a:lnTo>
                  <a:pt x="5081" y="0"/>
                </a:lnTo>
                <a:lnTo>
                  <a:pt x="5081" y="25380"/>
                </a:lnTo>
                <a:lnTo>
                  <a:pt x="0" y="25380"/>
                </a:lnTo>
                <a:lnTo>
                  <a:pt x="0" y="0"/>
                </a:lnTo>
                <a:close/>
              </a:path>
            </a:pathLst>
          </a:custGeom>
          <a:solidFill>
            <a:schemeClr val="bg1"/>
          </a:solidFill>
          <a:ln w="12690" cap="flat">
            <a:noFill/>
            <a:prstDash val="solid"/>
            <a:miter/>
          </a:ln>
        </p:spPr>
        <p:txBody>
          <a:bodyPr wrap="square" rtlCol="0" anchor="ctr">
            <a:noAutofit/>
          </a:bodyPr>
          <a:lstStyle/>
          <a:p>
            <a:endParaRPr lang="ru-RU" dirty="0"/>
          </a:p>
        </p:txBody>
      </p:sp>
      <p:sp>
        <p:nvSpPr>
          <p:cNvPr id="30" name="Freeform: Shape 29">
            <a:extLst>
              <a:ext uri="{FF2B5EF4-FFF2-40B4-BE49-F238E27FC236}">
                <a16:creationId xmlns:a16="http://schemas.microsoft.com/office/drawing/2014/main" xmlns="" id="{ECF16C35-4A81-4062-808C-7697AF0FD6F5}"/>
              </a:ext>
            </a:extLst>
          </p:cNvPr>
          <p:cNvSpPr/>
          <p:nvPr/>
        </p:nvSpPr>
        <p:spPr>
          <a:xfrm>
            <a:off x="3905233" y="4922854"/>
            <a:ext cx="8286767" cy="513089"/>
          </a:xfrm>
          <a:custGeom>
            <a:avLst/>
            <a:gdLst>
              <a:gd name="connsiteX0" fmla="*/ 4615 w 8286767"/>
              <a:gd name="connsiteY0" fmla="*/ 0 h 513089"/>
              <a:gd name="connsiteX1" fmla="*/ 30056 w 8286767"/>
              <a:gd name="connsiteY1" fmla="*/ 0 h 513089"/>
              <a:gd name="connsiteX2" fmla="*/ 27385 w 8286767"/>
              <a:gd name="connsiteY2" fmla="*/ 5967 h 513089"/>
              <a:gd name="connsiteX3" fmla="*/ 12690 w 8286767"/>
              <a:gd name="connsiteY3" fmla="*/ 120958 h 513089"/>
              <a:gd name="connsiteX4" fmla="*/ 12690 w 8286767"/>
              <a:gd name="connsiteY4" fmla="*/ 134918 h 513089"/>
              <a:gd name="connsiteX5" fmla="*/ 368018 w 8286767"/>
              <a:gd name="connsiteY5" fmla="*/ 488977 h 513089"/>
              <a:gd name="connsiteX6" fmla="*/ 8286767 w 8286767"/>
              <a:gd name="connsiteY6" fmla="*/ 488977 h 513089"/>
              <a:gd name="connsiteX7" fmla="*/ 8286767 w 8286767"/>
              <a:gd name="connsiteY7" fmla="*/ 513089 h 513089"/>
              <a:gd name="connsiteX8" fmla="*/ 368018 w 8286767"/>
              <a:gd name="connsiteY8" fmla="*/ 513089 h 513089"/>
              <a:gd name="connsiteX9" fmla="*/ 0 w 8286767"/>
              <a:gd name="connsiteY9" fmla="*/ 225019 h 513089"/>
              <a:gd name="connsiteX10" fmla="*/ 0 w 8286767"/>
              <a:gd name="connsiteY10" fmla="*/ 11822 h 513089"/>
              <a:gd name="connsiteX11" fmla="*/ 4615 w 8286767"/>
              <a:gd name="connsiteY11" fmla="*/ 0 h 51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286767" h="513089">
                <a:moveTo>
                  <a:pt x="4615" y="0"/>
                </a:moveTo>
                <a:lnTo>
                  <a:pt x="30056" y="0"/>
                </a:lnTo>
                <a:lnTo>
                  <a:pt x="27385" y="5967"/>
                </a:lnTo>
                <a:cubicBezTo>
                  <a:pt x="18024" y="39383"/>
                  <a:pt x="12690" y="77494"/>
                  <a:pt x="12690" y="120958"/>
                </a:cubicBezTo>
                <a:lnTo>
                  <a:pt x="12690" y="134918"/>
                </a:lnTo>
                <a:cubicBezTo>
                  <a:pt x="12690" y="150146"/>
                  <a:pt x="17766" y="488977"/>
                  <a:pt x="368018" y="488977"/>
                </a:cubicBezTo>
                <a:lnTo>
                  <a:pt x="8286767" y="488977"/>
                </a:lnTo>
                <a:lnTo>
                  <a:pt x="8286767" y="513089"/>
                </a:lnTo>
                <a:lnTo>
                  <a:pt x="368018" y="513089"/>
                </a:lnTo>
                <a:cubicBezTo>
                  <a:pt x="110405" y="513089"/>
                  <a:pt x="26649" y="336694"/>
                  <a:pt x="0" y="225019"/>
                </a:cubicBezTo>
                <a:lnTo>
                  <a:pt x="0" y="11822"/>
                </a:lnTo>
                <a:lnTo>
                  <a:pt x="4615" y="0"/>
                </a:lnTo>
                <a:close/>
              </a:path>
            </a:pathLst>
          </a:custGeom>
          <a:solidFill>
            <a:schemeClr val="bg1"/>
          </a:solidFill>
          <a:ln w="12690" cap="flat">
            <a:noFill/>
            <a:prstDash val="solid"/>
            <a:miter/>
          </a:ln>
        </p:spPr>
        <p:txBody>
          <a:bodyPr wrap="square" rtlCol="0" anchor="ctr">
            <a:noAutofit/>
          </a:bodyPr>
          <a:lstStyle/>
          <a:p>
            <a:endParaRPr lang="ru-RU" dirty="0"/>
          </a:p>
        </p:txBody>
      </p:sp>
    </p:spTree>
    <p:extLst>
      <p:ext uri="{BB962C8B-B14F-4D97-AF65-F5344CB8AC3E}">
        <p14:creationId xmlns:p14="http://schemas.microsoft.com/office/powerpoint/2010/main" val="2139704614"/>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title, Content and Image">
    <p:spTree>
      <p:nvGrpSpPr>
        <p:cNvPr id="1" name=""/>
        <p:cNvGrpSpPr/>
        <p:nvPr/>
      </p:nvGrpSpPr>
      <p:grpSpPr>
        <a:xfrm>
          <a:off x="0" y="0"/>
          <a:ext cx="0" cy="0"/>
          <a:chOff x="0" y="0"/>
          <a:chExt cx="0" cy="0"/>
        </a:xfrm>
      </p:grpSpPr>
      <p:sp>
        <p:nvSpPr>
          <p:cNvPr id="26" name="Picture Placeholder 25">
            <a:extLst>
              <a:ext uri="{FF2B5EF4-FFF2-40B4-BE49-F238E27FC236}">
                <a16:creationId xmlns:a16="http://schemas.microsoft.com/office/drawing/2014/main" xmlns="" id="{5A97CE06-9ECC-4438-8B22-B58B27F2B5FA}"/>
              </a:ext>
            </a:extLst>
          </p:cNvPr>
          <p:cNvSpPr>
            <a:spLocks noGrp="1"/>
          </p:cNvSpPr>
          <p:nvPr>
            <p:ph type="pic" sz="quarter" idx="15"/>
          </p:nvPr>
        </p:nvSpPr>
        <p:spPr>
          <a:xfrm>
            <a:off x="1396781" y="0"/>
            <a:ext cx="3894833" cy="5656330"/>
          </a:xfrm>
          <a:custGeom>
            <a:avLst/>
            <a:gdLst>
              <a:gd name="connsiteX0" fmla="*/ 691654 w 3894833"/>
              <a:gd name="connsiteY0" fmla="*/ 0 h 5656330"/>
              <a:gd name="connsiteX1" fmla="*/ 925166 w 3894833"/>
              <a:gd name="connsiteY1" fmla="*/ 0 h 5656330"/>
              <a:gd name="connsiteX2" fmla="*/ 925166 w 3894833"/>
              <a:gd name="connsiteY2" fmla="*/ 1025424 h 5656330"/>
              <a:gd name="connsiteX3" fmla="*/ 1184060 w 3894833"/>
              <a:gd name="connsiteY3" fmla="*/ 1289394 h 5656330"/>
              <a:gd name="connsiteX4" fmla="*/ 1194212 w 3894833"/>
              <a:gd name="connsiteY4" fmla="*/ 1289394 h 5656330"/>
              <a:gd name="connsiteX5" fmla="*/ 1453107 w 3894833"/>
              <a:gd name="connsiteY5" fmla="*/ 1025424 h 5656330"/>
              <a:gd name="connsiteX6" fmla="*/ 1453107 w 3894833"/>
              <a:gd name="connsiteY6" fmla="*/ 0 h 5656330"/>
              <a:gd name="connsiteX7" fmla="*/ 3894833 w 3894833"/>
              <a:gd name="connsiteY7" fmla="*/ 0 h 5656330"/>
              <a:gd name="connsiteX8" fmla="*/ 3894833 w 3894833"/>
              <a:gd name="connsiteY8" fmla="*/ 3731122 h 5656330"/>
              <a:gd name="connsiteX9" fmla="*/ 2110494 w 3894833"/>
              <a:gd name="connsiteY9" fmla="*/ 5656330 h 5656330"/>
              <a:gd name="connsiteX10" fmla="*/ 1842717 w 3894833"/>
              <a:gd name="connsiteY10" fmla="*/ 5656330 h 5656330"/>
              <a:gd name="connsiteX11" fmla="*/ 0 w 3894833"/>
              <a:gd name="connsiteY11" fmla="*/ 3731122 h 5656330"/>
              <a:gd name="connsiteX12" fmla="*/ 0 w 3894833"/>
              <a:gd name="connsiteY12" fmla="*/ 2120572 h 5656330"/>
              <a:gd name="connsiteX13" fmla="*/ 7266 w 3894833"/>
              <a:gd name="connsiteY13" fmla="*/ 2123266 h 5656330"/>
              <a:gd name="connsiteX14" fmla="*/ 171328 w 3894833"/>
              <a:gd name="connsiteY14" fmla="*/ 2144761 h 5656330"/>
              <a:gd name="connsiteX15" fmla="*/ 189095 w 3894833"/>
              <a:gd name="connsiteY15" fmla="*/ 2144761 h 5656330"/>
              <a:gd name="connsiteX16" fmla="*/ 691654 w 3894833"/>
              <a:gd name="connsiteY16" fmla="*/ 1639663 h 5656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894833" h="5656330">
                <a:moveTo>
                  <a:pt x="691654" y="0"/>
                </a:moveTo>
                <a:lnTo>
                  <a:pt x="925166" y="0"/>
                </a:lnTo>
                <a:lnTo>
                  <a:pt x="925166" y="1025424"/>
                </a:lnTo>
                <a:cubicBezTo>
                  <a:pt x="925166" y="1025424"/>
                  <a:pt x="925166" y="1289394"/>
                  <a:pt x="1184060" y="1289394"/>
                </a:cubicBezTo>
                <a:lnTo>
                  <a:pt x="1194212" y="1289394"/>
                </a:lnTo>
                <a:cubicBezTo>
                  <a:pt x="1194212" y="1289394"/>
                  <a:pt x="1453107" y="1289394"/>
                  <a:pt x="1453107" y="1025424"/>
                </a:cubicBezTo>
                <a:lnTo>
                  <a:pt x="1453107" y="0"/>
                </a:lnTo>
                <a:lnTo>
                  <a:pt x="3894833" y="0"/>
                </a:lnTo>
                <a:lnTo>
                  <a:pt x="3894833" y="3731122"/>
                </a:lnTo>
                <a:cubicBezTo>
                  <a:pt x="3894833" y="3731122"/>
                  <a:pt x="3894833" y="5562417"/>
                  <a:pt x="2110494" y="5656330"/>
                </a:cubicBezTo>
                <a:lnTo>
                  <a:pt x="1842717" y="5656330"/>
                </a:lnTo>
                <a:cubicBezTo>
                  <a:pt x="1467066" y="5628410"/>
                  <a:pt x="0" y="5413934"/>
                  <a:pt x="0" y="3731122"/>
                </a:cubicBezTo>
                <a:lnTo>
                  <a:pt x="0" y="2120572"/>
                </a:lnTo>
                <a:lnTo>
                  <a:pt x="7266" y="2123266"/>
                </a:lnTo>
                <a:cubicBezTo>
                  <a:pt x="54929" y="2136948"/>
                  <a:pt x="109301" y="2144761"/>
                  <a:pt x="171328" y="2144761"/>
                </a:cubicBezTo>
                <a:lnTo>
                  <a:pt x="189095" y="2144761"/>
                </a:lnTo>
                <a:cubicBezTo>
                  <a:pt x="194172" y="2144761"/>
                  <a:pt x="691654" y="2138415"/>
                  <a:pt x="691654" y="1639663"/>
                </a:cubicBezTo>
                <a:close/>
              </a:path>
            </a:pathLst>
          </a:custGeom>
        </p:spPr>
        <p:txBody>
          <a:bodyPr wrap="square" anchor="ctr" anchorCtr="0">
            <a:noAutofit/>
          </a:bodyPr>
          <a:lstStyle>
            <a:lvl1pPr marL="0" indent="0" algn="ctr">
              <a:buNone/>
              <a:defRPr sz="1400"/>
            </a:lvl1pPr>
          </a:lstStyle>
          <a:p>
            <a:r>
              <a:rPr lang="en-US"/>
              <a:t>Click icon to add picture</a:t>
            </a:r>
            <a:endParaRPr lang="ru-RU"/>
          </a:p>
        </p:txBody>
      </p:sp>
      <p:sp>
        <p:nvSpPr>
          <p:cNvPr id="24" name="Oval 23">
            <a:extLst>
              <a:ext uri="{FF2B5EF4-FFF2-40B4-BE49-F238E27FC236}">
                <a16:creationId xmlns:a16="http://schemas.microsoft.com/office/drawing/2014/main" xmlns="" id="{CE8B26E3-C9CA-4CFF-8221-19518F497FF4}"/>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5" name="Graphic 12">
            <a:extLst>
              <a:ext uri="{FF2B5EF4-FFF2-40B4-BE49-F238E27FC236}">
                <a16:creationId xmlns:a16="http://schemas.microsoft.com/office/drawing/2014/main" xmlns="" id="{A9957602-C843-44E0-A93F-66AF5A6A0F0A}"/>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2" name="Title 1">
            <a:extLst>
              <a:ext uri="{FF2B5EF4-FFF2-40B4-BE49-F238E27FC236}">
                <a16:creationId xmlns:a16="http://schemas.microsoft.com/office/drawing/2014/main" xmlns="" id="{7242568A-7F20-40F2-9490-E3BC7466DA0D}"/>
              </a:ext>
            </a:extLst>
          </p:cNvPr>
          <p:cNvSpPr>
            <a:spLocks noGrp="1"/>
          </p:cNvSpPr>
          <p:nvPr>
            <p:ph type="title" hasCustomPrompt="1"/>
          </p:nvPr>
        </p:nvSpPr>
        <p:spPr>
          <a:xfrm>
            <a:off x="6910023" y="908050"/>
            <a:ext cx="4503295" cy="782638"/>
          </a:xfrm>
        </p:spPr>
        <p:txBody>
          <a:bodyPr/>
          <a:lstStyle>
            <a:lvl1pPr>
              <a:defRPr/>
            </a:lvl1pPr>
          </a:lstStyle>
          <a:p>
            <a:r>
              <a:rPr lang="en-US" dirty="0"/>
              <a:t>TEXT LAYOUT 02</a:t>
            </a:r>
            <a:endParaRPr lang="ru-RU" dirty="0"/>
          </a:p>
        </p:txBody>
      </p:sp>
      <p:sp>
        <p:nvSpPr>
          <p:cNvPr id="4" name="Date Placeholder 3">
            <a:extLst>
              <a:ext uri="{FF2B5EF4-FFF2-40B4-BE49-F238E27FC236}">
                <a16:creationId xmlns:a16="http://schemas.microsoft.com/office/drawing/2014/main" xmlns="" id="{AC6F89F8-3E24-406D-9C49-00E6E47E4AAC}"/>
              </a:ext>
            </a:extLst>
          </p:cNvPr>
          <p:cNvSpPr>
            <a:spLocks noGrp="1"/>
          </p:cNvSpPr>
          <p:nvPr>
            <p:ph type="dt" sz="half" idx="10"/>
          </p:nvPr>
        </p:nvSpPr>
        <p:spPr/>
        <p:txBody>
          <a:bodyPr/>
          <a:lstStyle/>
          <a:p>
            <a:r>
              <a:rPr lang="en-US"/>
              <a:t>MM.DD.20XX</a:t>
            </a:r>
            <a:endParaRPr lang="ru-RU" dirty="0"/>
          </a:p>
        </p:txBody>
      </p:sp>
      <p:sp>
        <p:nvSpPr>
          <p:cNvPr id="5" name="Footer Placeholder 4">
            <a:extLst>
              <a:ext uri="{FF2B5EF4-FFF2-40B4-BE49-F238E27FC236}">
                <a16:creationId xmlns:a16="http://schemas.microsoft.com/office/drawing/2014/main" xmlns="" id="{4392DBDA-ED00-4248-AC6D-0CE0B821B52F}"/>
              </a:ext>
            </a:extLst>
          </p:cNvPr>
          <p:cNvSpPr>
            <a:spLocks noGrp="1"/>
          </p:cNvSpPr>
          <p:nvPr>
            <p:ph type="ftr" sz="quarter" idx="11"/>
          </p:nvPr>
        </p:nvSpPr>
        <p:spPr>
          <a:xfrm>
            <a:off x="812290" y="5797769"/>
            <a:ext cx="3908793" cy="365125"/>
          </a:xfrm>
          <a:prstGeom prst="rect">
            <a:avLst/>
          </a:prstGeom>
        </p:spPr>
        <p:txBody>
          <a:bodyPr/>
          <a:lstStyle/>
          <a:p>
            <a:r>
              <a:rPr lang="mn-MN"/>
              <a:t>ГҮЙЦЭТГЭЛИЙН АУДИТЫН АЛБА</a:t>
            </a:r>
            <a:endParaRPr lang="ru-RU" dirty="0"/>
          </a:p>
        </p:txBody>
      </p:sp>
      <p:sp>
        <p:nvSpPr>
          <p:cNvPr id="6" name="Slide Number Placeholder 5">
            <a:extLst>
              <a:ext uri="{FF2B5EF4-FFF2-40B4-BE49-F238E27FC236}">
                <a16:creationId xmlns:a16="http://schemas.microsoft.com/office/drawing/2014/main" xmlns="" id="{EC2B5F97-2F18-4EF2-9CBC-AAAB9FF4CC91}"/>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10" name="Freeform: Shape 9">
            <a:extLst>
              <a:ext uri="{FF2B5EF4-FFF2-40B4-BE49-F238E27FC236}">
                <a16:creationId xmlns:a16="http://schemas.microsoft.com/office/drawing/2014/main" xmlns="" id="{7492975F-6F5D-4157-A751-54BACCCF1800}"/>
              </a:ext>
            </a:extLst>
          </p:cNvPr>
          <p:cNvSpPr/>
          <p:nvPr/>
        </p:nvSpPr>
        <p:spPr>
          <a:xfrm>
            <a:off x="5492146" y="-12675"/>
            <a:ext cx="545708" cy="3819957"/>
          </a:xfrm>
          <a:custGeom>
            <a:avLst/>
            <a:gdLst>
              <a:gd name="connsiteX0" fmla="*/ 12675 w 545708"/>
              <a:gd name="connsiteY0" fmla="*/ 12675 h 3819957"/>
              <a:gd name="connsiteX1" fmla="*/ 12675 w 545708"/>
              <a:gd name="connsiteY1" fmla="*/ 3550894 h 3819957"/>
              <a:gd name="connsiteX2" fmla="*/ 271569 w 545708"/>
              <a:gd name="connsiteY2" fmla="*/ 3814865 h 3819957"/>
              <a:gd name="connsiteX3" fmla="*/ 281722 w 545708"/>
              <a:gd name="connsiteY3" fmla="*/ 3814865 h 3819957"/>
              <a:gd name="connsiteX4" fmla="*/ 540616 w 545708"/>
              <a:gd name="connsiteY4" fmla="*/ 3550894 h 3819957"/>
              <a:gd name="connsiteX5" fmla="*/ 540616 w 545708"/>
              <a:gd name="connsiteY5" fmla="*/ 12675 h 3819957"/>
              <a:gd name="connsiteX6" fmla="*/ 12675 w 545708"/>
              <a:gd name="connsiteY6" fmla="*/ 12675 h 381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5708" h="3819957">
                <a:moveTo>
                  <a:pt x="12675" y="12675"/>
                </a:moveTo>
                <a:lnTo>
                  <a:pt x="12675" y="3550894"/>
                </a:lnTo>
                <a:cubicBezTo>
                  <a:pt x="12675" y="3550894"/>
                  <a:pt x="12675" y="3814865"/>
                  <a:pt x="271569" y="3814865"/>
                </a:cubicBezTo>
                <a:lnTo>
                  <a:pt x="281722" y="3814865"/>
                </a:lnTo>
                <a:cubicBezTo>
                  <a:pt x="281722" y="3814865"/>
                  <a:pt x="540616" y="3814865"/>
                  <a:pt x="540616" y="3550894"/>
                </a:cubicBezTo>
                <a:lnTo>
                  <a:pt x="540616" y="12675"/>
                </a:lnTo>
                <a:lnTo>
                  <a:pt x="12675" y="12675"/>
                </a:lnTo>
                <a:close/>
              </a:path>
            </a:pathLst>
          </a:custGeom>
          <a:solidFill>
            <a:schemeClr val="accent1"/>
          </a:solidFill>
          <a:ln w="12684" cap="flat">
            <a:noFill/>
            <a:prstDash val="solid"/>
            <a:miter/>
          </a:ln>
        </p:spPr>
        <p:txBody>
          <a:bodyPr rtlCol="0" anchor="ctr"/>
          <a:lstStyle/>
          <a:p>
            <a:endParaRPr lang="ru-RU" dirty="0"/>
          </a:p>
        </p:txBody>
      </p:sp>
      <p:sp>
        <p:nvSpPr>
          <p:cNvPr id="13" name="Freeform: Shape 12">
            <a:extLst>
              <a:ext uri="{FF2B5EF4-FFF2-40B4-BE49-F238E27FC236}">
                <a16:creationId xmlns:a16="http://schemas.microsoft.com/office/drawing/2014/main" xmlns="" id="{6C50EDEB-35C1-4DED-A608-A0EAA8DE5404}"/>
              </a:ext>
            </a:extLst>
          </p:cNvPr>
          <p:cNvSpPr/>
          <p:nvPr/>
        </p:nvSpPr>
        <p:spPr>
          <a:xfrm>
            <a:off x="5479455" y="-12675"/>
            <a:ext cx="571090" cy="3832648"/>
          </a:xfrm>
          <a:custGeom>
            <a:avLst/>
            <a:gdLst>
              <a:gd name="connsiteX0" fmla="*/ 540616 w 571089"/>
              <a:gd name="connsiteY0" fmla="*/ 12675 h 3832648"/>
              <a:gd name="connsiteX1" fmla="*/ 540616 w 571089"/>
              <a:gd name="connsiteY1" fmla="*/ 3550894 h 3832648"/>
              <a:gd name="connsiteX2" fmla="*/ 294413 w 571089"/>
              <a:gd name="connsiteY2" fmla="*/ 3802174 h 3832648"/>
              <a:gd name="connsiteX3" fmla="*/ 284260 w 571089"/>
              <a:gd name="connsiteY3" fmla="*/ 3802174 h 3832648"/>
              <a:gd name="connsiteX4" fmla="*/ 38056 w 571089"/>
              <a:gd name="connsiteY4" fmla="*/ 3550894 h 3832648"/>
              <a:gd name="connsiteX5" fmla="*/ 38056 w 571089"/>
              <a:gd name="connsiteY5" fmla="*/ 12675 h 3832648"/>
              <a:gd name="connsiteX6" fmla="*/ 12675 w 571089"/>
              <a:gd name="connsiteY6" fmla="*/ 12675 h 3832648"/>
              <a:gd name="connsiteX7" fmla="*/ 12675 w 571089"/>
              <a:gd name="connsiteY7" fmla="*/ 3550894 h 3832648"/>
              <a:gd name="connsiteX8" fmla="*/ 284260 w 571089"/>
              <a:gd name="connsiteY8" fmla="*/ 3827556 h 3832648"/>
              <a:gd name="connsiteX9" fmla="*/ 294413 w 571089"/>
              <a:gd name="connsiteY9" fmla="*/ 3827556 h 3832648"/>
              <a:gd name="connsiteX10" fmla="*/ 565998 w 571089"/>
              <a:gd name="connsiteY10" fmla="*/ 3550894 h 3832648"/>
              <a:gd name="connsiteX11" fmla="*/ 565998 w 571089"/>
              <a:gd name="connsiteY11" fmla="*/ 12675 h 3832648"/>
              <a:gd name="connsiteX12" fmla="*/ 540616 w 571089"/>
              <a:gd name="connsiteY12" fmla="*/ 12675 h 3832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1089" h="3832648">
                <a:moveTo>
                  <a:pt x="540616" y="12675"/>
                </a:moveTo>
                <a:lnTo>
                  <a:pt x="540616" y="3550894"/>
                </a:lnTo>
                <a:cubicBezTo>
                  <a:pt x="540616" y="3798367"/>
                  <a:pt x="304565" y="3802174"/>
                  <a:pt x="294413" y="3802174"/>
                </a:cubicBezTo>
                <a:lnTo>
                  <a:pt x="284260" y="3802174"/>
                </a:lnTo>
                <a:cubicBezTo>
                  <a:pt x="41864" y="3802174"/>
                  <a:pt x="38056" y="3561047"/>
                  <a:pt x="38056" y="3550894"/>
                </a:cubicBezTo>
                <a:lnTo>
                  <a:pt x="38056" y="12675"/>
                </a:lnTo>
                <a:lnTo>
                  <a:pt x="12675" y="12675"/>
                </a:lnTo>
                <a:lnTo>
                  <a:pt x="12675" y="3550894"/>
                </a:lnTo>
                <a:cubicBezTo>
                  <a:pt x="12675" y="3553433"/>
                  <a:pt x="15213" y="3827556"/>
                  <a:pt x="284260" y="3827556"/>
                </a:cubicBezTo>
                <a:lnTo>
                  <a:pt x="294413" y="3827556"/>
                </a:lnTo>
                <a:cubicBezTo>
                  <a:pt x="296951" y="3827556"/>
                  <a:pt x="565998" y="3825017"/>
                  <a:pt x="565998" y="3550894"/>
                </a:cubicBezTo>
                <a:lnTo>
                  <a:pt x="565998" y="12675"/>
                </a:lnTo>
                <a:lnTo>
                  <a:pt x="540616" y="12675"/>
                </a:lnTo>
                <a:close/>
              </a:path>
            </a:pathLst>
          </a:custGeom>
          <a:solidFill>
            <a:schemeClr val="bg1"/>
          </a:solidFill>
          <a:ln w="12684" cap="flat">
            <a:noFill/>
            <a:prstDash val="solid"/>
            <a:miter/>
          </a:ln>
        </p:spPr>
        <p:txBody>
          <a:bodyPr rtlCol="0" anchor="ctr"/>
          <a:lstStyle/>
          <a:p>
            <a:endParaRPr lang="ru-RU" dirty="0"/>
          </a:p>
        </p:txBody>
      </p:sp>
      <p:sp>
        <p:nvSpPr>
          <p:cNvPr id="16" name="Text Placeholder 14">
            <a:extLst>
              <a:ext uri="{FF2B5EF4-FFF2-40B4-BE49-F238E27FC236}">
                <a16:creationId xmlns:a16="http://schemas.microsoft.com/office/drawing/2014/main" xmlns="" id="{F469DEB5-CC79-4D71-8360-0B10B34244B7}"/>
              </a:ext>
            </a:extLst>
          </p:cNvPr>
          <p:cNvSpPr>
            <a:spLocks noGrp="1"/>
          </p:cNvSpPr>
          <p:nvPr userDrawn="1">
            <p:ph type="body" sz="quarter" idx="13"/>
          </p:nvPr>
        </p:nvSpPr>
        <p:spPr>
          <a:xfrm>
            <a:off x="6910023" y="2050475"/>
            <a:ext cx="4548187" cy="639683"/>
          </a:xfrm>
        </p:spPr>
        <p:txBody>
          <a:bodyPr>
            <a:normAutofit/>
          </a:bodyPr>
          <a:lstStyle>
            <a:lvl1pPr marL="0" indent="0">
              <a:buNone/>
              <a:defRPr sz="1800" b="1" i="0"/>
            </a:lvl1pPr>
          </a:lstStyle>
          <a:p>
            <a:pPr lvl="0"/>
            <a:r>
              <a:rPr lang="en-US"/>
              <a:t>Click to edit Master text styles</a:t>
            </a:r>
          </a:p>
        </p:txBody>
      </p:sp>
      <p:sp>
        <p:nvSpPr>
          <p:cNvPr id="17" name="Text Placeholder 14">
            <a:extLst>
              <a:ext uri="{FF2B5EF4-FFF2-40B4-BE49-F238E27FC236}">
                <a16:creationId xmlns:a16="http://schemas.microsoft.com/office/drawing/2014/main" xmlns="" id="{9EE0722D-F13C-4FFB-9E31-CC024B92E6CD}"/>
              </a:ext>
            </a:extLst>
          </p:cNvPr>
          <p:cNvSpPr>
            <a:spLocks noGrp="1"/>
          </p:cNvSpPr>
          <p:nvPr userDrawn="1">
            <p:ph type="body" sz="quarter" idx="14"/>
          </p:nvPr>
        </p:nvSpPr>
        <p:spPr>
          <a:xfrm>
            <a:off x="6910023" y="2839714"/>
            <a:ext cx="4548187" cy="2916952"/>
          </a:xfrm>
        </p:spPr>
        <p:txBody>
          <a:bodyPr>
            <a:normAutofit/>
          </a:bodyPr>
          <a:lstStyle>
            <a:lvl1pPr marL="180000" indent="-180000">
              <a:spcBef>
                <a:spcPts val="600"/>
              </a:spcBef>
              <a:buClr>
                <a:schemeClr val="accent3"/>
              </a:buClr>
              <a:buFont typeface="Arial" panose="020B0604020202020204" pitchFamily="34" charset="0"/>
              <a:buChar char="•"/>
              <a:defRPr sz="1400" b="0" i="0">
                <a:solidFill>
                  <a:schemeClr val="tx1">
                    <a:lumMod val="65000"/>
                    <a:lumOff val="35000"/>
                  </a:schemeClr>
                </a:solidFill>
              </a:defRPr>
            </a:lvl1pPr>
          </a:lstStyle>
          <a:p>
            <a:pPr lvl="0"/>
            <a:r>
              <a:rPr lang="en-US"/>
              <a:t>Click to edit Master text styles</a:t>
            </a:r>
          </a:p>
        </p:txBody>
      </p:sp>
      <p:sp>
        <p:nvSpPr>
          <p:cNvPr id="3" name="Graphic 22">
            <a:extLst>
              <a:ext uri="{FF2B5EF4-FFF2-40B4-BE49-F238E27FC236}">
                <a16:creationId xmlns:a16="http://schemas.microsoft.com/office/drawing/2014/main" xmlns="" id="{827885C7-FA6F-4513-83BC-BEAD42F63D5B}"/>
              </a:ext>
            </a:extLst>
          </p:cNvPr>
          <p:cNvSpPr/>
          <p:nvPr userDrawn="1"/>
        </p:nvSpPr>
        <p:spPr>
          <a:xfrm>
            <a:off x="6981947" y="1726672"/>
            <a:ext cx="3785313" cy="165305"/>
          </a:xfrm>
          <a:custGeom>
            <a:avLst/>
            <a:gdLst>
              <a:gd name="connsiteX0" fmla="*/ 3700149 w 3785313"/>
              <a:gd name="connsiteY0" fmla="*/ 162194 h 165304"/>
              <a:gd name="connsiteX1" fmla="*/ 92020 w 3785313"/>
              <a:gd name="connsiteY1" fmla="*/ 162194 h 165304"/>
              <a:gd name="connsiteX2" fmla="*/ 14166 w 3785313"/>
              <a:gd name="connsiteY2" fmla="*/ 87171 h 165304"/>
              <a:gd name="connsiteX3" fmla="*/ 14166 w 3785313"/>
              <a:gd name="connsiteY3" fmla="*/ 87171 h 165304"/>
              <a:gd name="connsiteX4" fmla="*/ 92020 w 3785313"/>
              <a:gd name="connsiteY4" fmla="*/ 13420 h 165304"/>
              <a:gd name="connsiteX5" fmla="*/ 3698806 w 3785313"/>
              <a:gd name="connsiteY5" fmla="*/ 13420 h 165304"/>
              <a:gd name="connsiteX6" fmla="*/ 3776660 w 3785313"/>
              <a:gd name="connsiteY6" fmla="*/ 87171 h 165304"/>
              <a:gd name="connsiteX7" fmla="*/ 3776660 w 3785313"/>
              <a:gd name="connsiteY7" fmla="*/ 87171 h 165304"/>
              <a:gd name="connsiteX8" fmla="*/ 3700149 w 3785313"/>
              <a:gd name="connsiteY8" fmla="*/ 162194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313" h="165304">
                <a:moveTo>
                  <a:pt x="3700149" y="162194"/>
                </a:moveTo>
                <a:lnTo>
                  <a:pt x="92020" y="162194"/>
                </a:lnTo>
                <a:cubicBezTo>
                  <a:pt x="49066" y="162194"/>
                  <a:pt x="14166" y="127861"/>
                  <a:pt x="14166" y="87171"/>
                </a:cubicBezTo>
                <a:lnTo>
                  <a:pt x="14166" y="87171"/>
                </a:lnTo>
                <a:cubicBezTo>
                  <a:pt x="14166" y="46481"/>
                  <a:pt x="49066" y="13420"/>
                  <a:pt x="92020" y="13420"/>
                </a:cubicBezTo>
                <a:lnTo>
                  <a:pt x="3698806" y="13420"/>
                </a:lnTo>
                <a:cubicBezTo>
                  <a:pt x="3741760" y="13420"/>
                  <a:pt x="3776660" y="46481"/>
                  <a:pt x="3776660" y="87171"/>
                </a:cubicBezTo>
                <a:lnTo>
                  <a:pt x="3776660" y="87171"/>
                </a:lnTo>
                <a:cubicBezTo>
                  <a:pt x="3778002" y="127861"/>
                  <a:pt x="3743102" y="162194"/>
                  <a:pt x="3700149" y="162194"/>
                </a:cubicBezTo>
                <a:close/>
              </a:path>
            </a:pathLst>
          </a:custGeom>
          <a:gradFill>
            <a:gsLst>
              <a:gs pos="0">
                <a:schemeClr val="accent1"/>
              </a:gs>
              <a:gs pos="100000">
                <a:schemeClr val="accent3"/>
              </a:gs>
            </a:gsLst>
            <a:lin ang="0" scaled="1"/>
          </a:gradFill>
          <a:ln w="13403" cap="flat">
            <a:noFill/>
            <a:prstDash val="solid"/>
            <a:miter/>
          </a:ln>
        </p:spPr>
        <p:txBody>
          <a:bodyPr rtlCol="0" anchor="ctr"/>
          <a:lstStyle/>
          <a:p>
            <a:endParaRPr lang="ru-RU" dirty="0"/>
          </a:p>
        </p:txBody>
      </p:sp>
      <p:sp>
        <p:nvSpPr>
          <p:cNvPr id="22" name="Freeform: Shape 21">
            <a:extLst>
              <a:ext uri="{FF2B5EF4-FFF2-40B4-BE49-F238E27FC236}">
                <a16:creationId xmlns:a16="http://schemas.microsoft.com/office/drawing/2014/main" xmlns="" id="{30961087-B677-45AC-8D02-FEE615D17609}"/>
              </a:ext>
            </a:extLst>
          </p:cNvPr>
          <p:cNvSpPr/>
          <p:nvPr userDrawn="1"/>
        </p:nvSpPr>
        <p:spPr>
          <a:xfrm>
            <a:off x="1069371" y="-12675"/>
            <a:ext cx="1002580" cy="2144760"/>
          </a:xfrm>
          <a:custGeom>
            <a:avLst/>
            <a:gdLst>
              <a:gd name="connsiteX0" fmla="*/ 12675 w 1002580"/>
              <a:gd name="connsiteY0" fmla="*/ 12675 h 2144760"/>
              <a:gd name="connsiteX1" fmla="*/ 12675 w 1002580"/>
              <a:gd name="connsiteY1" fmla="*/ 1652337 h 2144760"/>
              <a:gd name="connsiteX2" fmla="*/ 498736 w 1002580"/>
              <a:gd name="connsiteY2" fmla="*/ 2139668 h 2144760"/>
              <a:gd name="connsiteX3" fmla="*/ 516503 w 1002580"/>
              <a:gd name="connsiteY3" fmla="*/ 2139668 h 2144760"/>
              <a:gd name="connsiteX4" fmla="*/ 1002564 w 1002580"/>
              <a:gd name="connsiteY4" fmla="*/ 1652337 h 2144760"/>
              <a:gd name="connsiteX5" fmla="*/ 1002564 w 1002580"/>
              <a:gd name="connsiteY5" fmla="*/ 12675 h 2144760"/>
              <a:gd name="connsiteX6" fmla="*/ 12675 w 1002580"/>
              <a:gd name="connsiteY6" fmla="*/ 12675 h 2144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2580" h="2144760">
                <a:moveTo>
                  <a:pt x="12675" y="12675"/>
                </a:moveTo>
                <a:lnTo>
                  <a:pt x="12675" y="1652337"/>
                </a:lnTo>
                <a:cubicBezTo>
                  <a:pt x="12675" y="1652337"/>
                  <a:pt x="12675" y="2139668"/>
                  <a:pt x="498736" y="2139668"/>
                </a:cubicBezTo>
                <a:lnTo>
                  <a:pt x="516503" y="2139668"/>
                </a:lnTo>
                <a:cubicBezTo>
                  <a:pt x="516503" y="2139668"/>
                  <a:pt x="1002564" y="2139668"/>
                  <a:pt x="1002564" y="1652337"/>
                </a:cubicBezTo>
                <a:lnTo>
                  <a:pt x="1002564" y="12675"/>
                </a:lnTo>
                <a:lnTo>
                  <a:pt x="12675" y="12675"/>
                </a:lnTo>
                <a:close/>
              </a:path>
            </a:pathLst>
          </a:custGeom>
          <a:solidFill>
            <a:schemeClr val="accent3"/>
          </a:solidFill>
          <a:ln w="12684" cap="flat">
            <a:noFill/>
            <a:prstDash val="solid"/>
            <a:miter/>
          </a:ln>
        </p:spPr>
        <p:txBody>
          <a:bodyPr rtlCol="0" anchor="ctr"/>
          <a:lstStyle/>
          <a:p>
            <a:endParaRPr lang="ru-RU" dirty="0"/>
          </a:p>
        </p:txBody>
      </p:sp>
    </p:spTree>
    <p:extLst>
      <p:ext uri="{BB962C8B-B14F-4D97-AF65-F5344CB8AC3E}">
        <p14:creationId xmlns:p14="http://schemas.microsoft.com/office/powerpoint/2010/main" val="1880297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42" name="Picture Placeholder 41">
            <a:extLst>
              <a:ext uri="{FF2B5EF4-FFF2-40B4-BE49-F238E27FC236}">
                <a16:creationId xmlns:a16="http://schemas.microsoft.com/office/drawing/2014/main" xmlns="" id="{D6E0F90B-941A-45B6-85DA-E0D4E7977CD8}"/>
              </a:ext>
            </a:extLst>
          </p:cNvPr>
          <p:cNvSpPr>
            <a:spLocks noGrp="1"/>
          </p:cNvSpPr>
          <p:nvPr>
            <p:ph type="pic" sz="quarter" idx="18"/>
          </p:nvPr>
        </p:nvSpPr>
        <p:spPr>
          <a:xfrm>
            <a:off x="5771770" y="1483675"/>
            <a:ext cx="6421408" cy="3438427"/>
          </a:xfrm>
          <a:custGeom>
            <a:avLst/>
            <a:gdLst>
              <a:gd name="connsiteX0" fmla="*/ 1709168 w 6421408"/>
              <a:gd name="connsiteY0" fmla="*/ 0 h 3438427"/>
              <a:gd name="connsiteX1" fmla="*/ 6421408 w 6421408"/>
              <a:gd name="connsiteY1" fmla="*/ 0 h 3438427"/>
              <a:gd name="connsiteX2" fmla="*/ 6421408 w 6421408"/>
              <a:gd name="connsiteY2" fmla="*/ 280430 h 3438427"/>
              <a:gd name="connsiteX3" fmla="*/ 5507320 w 6421408"/>
              <a:gd name="connsiteY3" fmla="*/ 280430 h 3438427"/>
              <a:gd name="connsiteX4" fmla="*/ 5322477 w 6421408"/>
              <a:gd name="connsiteY4" fmla="*/ 461067 h 3438427"/>
              <a:gd name="connsiteX5" fmla="*/ 5322477 w 6421408"/>
              <a:gd name="connsiteY5" fmla="*/ 467384 h 3438427"/>
              <a:gd name="connsiteX6" fmla="*/ 5507320 w 6421408"/>
              <a:gd name="connsiteY6" fmla="*/ 648021 h 3438427"/>
              <a:gd name="connsiteX7" fmla="*/ 6421408 w 6421408"/>
              <a:gd name="connsiteY7" fmla="*/ 648021 h 3438427"/>
              <a:gd name="connsiteX8" fmla="*/ 6421408 w 6421408"/>
              <a:gd name="connsiteY8" fmla="*/ 2672927 h 3438427"/>
              <a:gd name="connsiteX9" fmla="*/ 4918005 w 6421408"/>
              <a:gd name="connsiteY9" fmla="*/ 2672927 h 3438427"/>
              <a:gd name="connsiteX10" fmla="*/ 4642006 w 6421408"/>
              <a:gd name="connsiteY10" fmla="*/ 2943252 h 3438427"/>
              <a:gd name="connsiteX11" fmla="*/ 4642006 w 6421408"/>
              <a:gd name="connsiteY11" fmla="*/ 2949569 h 3438427"/>
              <a:gd name="connsiteX12" fmla="*/ 3297460 w 6421408"/>
              <a:gd name="connsiteY12" fmla="*/ 2949569 h 3438427"/>
              <a:gd name="connsiteX13" fmla="*/ 2831554 w 6421408"/>
              <a:gd name="connsiteY13" fmla="*/ 3411899 h 3438427"/>
              <a:gd name="connsiteX14" fmla="*/ 2831554 w 6421408"/>
              <a:gd name="connsiteY14" fmla="*/ 3428320 h 3438427"/>
              <a:gd name="connsiteX15" fmla="*/ 2831723 w 6421408"/>
              <a:gd name="connsiteY15" fmla="*/ 3434345 h 3438427"/>
              <a:gd name="connsiteX16" fmla="*/ 2831976 w 6421408"/>
              <a:gd name="connsiteY16" fmla="*/ 3438427 h 3438427"/>
              <a:gd name="connsiteX17" fmla="*/ 1709168 w 6421408"/>
              <a:gd name="connsiteY17" fmla="*/ 3438427 h 3438427"/>
              <a:gd name="connsiteX18" fmla="*/ 0 w 6421408"/>
              <a:gd name="connsiteY18" fmla="*/ 1733109 h 3438427"/>
              <a:gd name="connsiteX19" fmla="*/ 0 w 6421408"/>
              <a:gd name="connsiteY19" fmla="*/ 1705319 h 3438427"/>
              <a:gd name="connsiteX20" fmla="*/ 1709168 w 6421408"/>
              <a:gd name="connsiteY20" fmla="*/ 0 h 3438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421408" h="3438427">
                <a:moveTo>
                  <a:pt x="1709168" y="0"/>
                </a:moveTo>
                <a:lnTo>
                  <a:pt x="6421408" y="0"/>
                </a:lnTo>
                <a:lnTo>
                  <a:pt x="6421408" y="280430"/>
                </a:lnTo>
                <a:lnTo>
                  <a:pt x="5507320" y="280430"/>
                </a:lnTo>
                <a:cubicBezTo>
                  <a:pt x="5507320" y="280430"/>
                  <a:pt x="5322477" y="280430"/>
                  <a:pt x="5322477" y="461067"/>
                </a:cubicBezTo>
                <a:lnTo>
                  <a:pt x="5322477" y="467384"/>
                </a:lnTo>
                <a:cubicBezTo>
                  <a:pt x="5322477" y="467384"/>
                  <a:pt x="5322477" y="648021"/>
                  <a:pt x="5507320" y="648021"/>
                </a:cubicBezTo>
                <a:lnTo>
                  <a:pt x="6421408" y="648021"/>
                </a:lnTo>
                <a:lnTo>
                  <a:pt x="6421408" y="2672927"/>
                </a:lnTo>
                <a:lnTo>
                  <a:pt x="4918005" y="2672927"/>
                </a:lnTo>
                <a:cubicBezTo>
                  <a:pt x="4915473" y="2672927"/>
                  <a:pt x="4642006" y="2675454"/>
                  <a:pt x="4642006" y="2943252"/>
                </a:cubicBezTo>
                <a:lnTo>
                  <a:pt x="4642006" y="2949569"/>
                </a:lnTo>
                <a:lnTo>
                  <a:pt x="3297460" y="2949569"/>
                </a:lnTo>
                <a:cubicBezTo>
                  <a:pt x="3292396" y="2949569"/>
                  <a:pt x="2831554" y="2954621"/>
                  <a:pt x="2831554" y="3411899"/>
                </a:cubicBezTo>
                <a:lnTo>
                  <a:pt x="2831554" y="3428320"/>
                </a:lnTo>
                <a:cubicBezTo>
                  <a:pt x="2831554" y="3428636"/>
                  <a:pt x="2831574" y="3430718"/>
                  <a:pt x="2831723" y="3434345"/>
                </a:cubicBezTo>
                <a:lnTo>
                  <a:pt x="2831976" y="3438427"/>
                </a:lnTo>
                <a:lnTo>
                  <a:pt x="1709168" y="3438427"/>
                </a:lnTo>
                <a:cubicBezTo>
                  <a:pt x="1709168" y="3438427"/>
                  <a:pt x="0" y="3438427"/>
                  <a:pt x="0" y="1733109"/>
                </a:cubicBezTo>
                <a:lnTo>
                  <a:pt x="0" y="1705319"/>
                </a:lnTo>
                <a:cubicBezTo>
                  <a:pt x="0" y="1705319"/>
                  <a:pt x="0" y="0"/>
                  <a:pt x="1709168" y="0"/>
                </a:cubicBezTo>
                <a:close/>
              </a:path>
            </a:pathLst>
          </a:custGeom>
        </p:spPr>
        <p:txBody>
          <a:bodyPr wrap="square" anchor="ctr" anchorCtr="0">
            <a:noAutofit/>
          </a:bodyPr>
          <a:lstStyle>
            <a:lvl1pPr marL="0" indent="0" algn="ctr">
              <a:buNone/>
              <a:defRPr sz="1400"/>
            </a:lvl1pPr>
          </a:lstStyle>
          <a:p>
            <a:r>
              <a:rPr lang="en-US"/>
              <a:t>Click icon to add picture</a:t>
            </a:r>
            <a:endParaRPr lang="ru-RU"/>
          </a:p>
        </p:txBody>
      </p:sp>
      <p:sp>
        <p:nvSpPr>
          <p:cNvPr id="35" name="Oval 34">
            <a:extLst>
              <a:ext uri="{FF2B5EF4-FFF2-40B4-BE49-F238E27FC236}">
                <a16:creationId xmlns:a16="http://schemas.microsoft.com/office/drawing/2014/main" xmlns="" id="{7BC6DBB9-1B34-4374-A887-DC30F9E2F62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6" name="Graphic 12">
            <a:extLst>
              <a:ext uri="{FF2B5EF4-FFF2-40B4-BE49-F238E27FC236}">
                <a16:creationId xmlns:a16="http://schemas.microsoft.com/office/drawing/2014/main" xmlns="" id="{00DE0AE3-F44D-4F2C-B7A3-C253AA498DEF}"/>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2" name="Title 1">
            <a:extLst>
              <a:ext uri="{FF2B5EF4-FFF2-40B4-BE49-F238E27FC236}">
                <a16:creationId xmlns:a16="http://schemas.microsoft.com/office/drawing/2014/main" xmlns="" id="{7242568A-7F20-40F2-9490-E3BC7466DA0D}"/>
              </a:ext>
            </a:extLst>
          </p:cNvPr>
          <p:cNvSpPr>
            <a:spLocks noGrp="1"/>
          </p:cNvSpPr>
          <p:nvPr>
            <p:ph type="title" hasCustomPrompt="1"/>
          </p:nvPr>
        </p:nvSpPr>
        <p:spPr>
          <a:xfrm>
            <a:off x="815853" y="1231900"/>
            <a:ext cx="4503295" cy="782638"/>
          </a:xfrm>
        </p:spPr>
        <p:txBody>
          <a:bodyPr/>
          <a:lstStyle>
            <a:lvl1pPr>
              <a:defRPr/>
            </a:lvl1pPr>
          </a:lstStyle>
          <a:p>
            <a:r>
              <a:rPr lang="en-US" dirty="0"/>
              <a:t>TEXT LAYOUT 02</a:t>
            </a:r>
            <a:endParaRPr lang="ru-RU" dirty="0"/>
          </a:p>
        </p:txBody>
      </p:sp>
      <p:sp>
        <p:nvSpPr>
          <p:cNvPr id="4" name="Date Placeholder 3">
            <a:extLst>
              <a:ext uri="{FF2B5EF4-FFF2-40B4-BE49-F238E27FC236}">
                <a16:creationId xmlns:a16="http://schemas.microsoft.com/office/drawing/2014/main" xmlns="" id="{AC6F89F8-3E24-406D-9C49-00E6E47E4AAC}"/>
              </a:ext>
            </a:extLst>
          </p:cNvPr>
          <p:cNvSpPr>
            <a:spLocks noGrp="1"/>
          </p:cNvSpPr>
          <p:nvPr>
            <p:ph type="dt" sz="half" idx="10"/>
          </p:nvPr>
        </p:nvSpPr>
        <p:spPr/>
        <p:txBody>
          <a:bodyPr/>
          <a:lstStyle/>
          <a:p>
            <a:r>
              <a:rPr lang="en-US"/>
              <a:t>MM.DD.20XX</a:t>
            </a:r>
            <a:endParaRPr lang="ru-RU" dirty="0"/>
          </a:p>
        </p:txBody>
      </p:sp>
      <p:sp>
        <p:nvSpPr>
          <p:cNvPr id="5" name="Footer Placeholder 4">
            <a:extLst>
              <a:ext uri="{FF2B5EF4-FFF2-40B4-BE49-F238E27FC236}">
                <a16:creationId xmlns:a16="http://schemas.microsoft.com/office/drawing/2014/main" xmlns="" id="{4392DBDA-ED00-4248-AC6D-0CE0B821B52F}"/>
              </a:ext>
            </a:extLst>
          </p:cNvPr>
          <p:cNvSpPr>
            <a:spLocks noGrp="1"/>
          </p:cNvSpPr>
          <p:nvPr>
            <p:ph type="ftr" sz="quarter" idx="11"/>
          </p:nvPr>
        </p:nvSpPr>
        <p:spPr>
          <a:xfrm>
            <a:off x="812290" y="5797769"/>
            <a:ext cx="3908793" cy="365125"/>
          </a:xfrm>
          <a:prstGeom prst="rect">
            <a:avLst/>
          </a:prstGeom>
        </p:spPr>
        <p:txBody>
          <a:bodyPr/>
          <a:lstStyle/>
          <a:p>
            <a:r>
              <a:rPr lang="mn-MN"/>
              <a:t>ГҮЙЦЭТГЭЛИЙН АУДИТЫН АЛБА</a:t>
            </a:r>
            <a:endParaRPr lang="ru-RU" dirty="0"/>
          </a:p>
        </p:txBody>
      </p:sp>
      <p:sp>
        <p:nvSpPr>
          <p:cNvPr id="6" name="Slide Number Placeholder 5">
            <a:extLst>
              <a:ext uri="{FF2B5EF4-FFF2-40B4-BE49-F238E27FC236}">
                <a16:creationId xmlns:a16="http://schemas.microsoft.com/office/drawing/2014/main" xmlns="" id="{EC2B5F97-2F18-4EF2-9CBC-AAAB9FF4CC91}"/>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18" name="Text Placeholder 14">
            <a:extLst>
              <a:ext uri="{FF2B5EF4-FFF2-40B4-BE49-F238E27FC236}">
                <a16:creationId xmlns:a16="http://schemas.microsoft.com/office/drawing/2014/main" xmlns="" id="{82903A57-2768-42F8-A5EA-4C19B9049850}"/>
              </a:ext>
            </a:extLst>
          </p:cNvPr>
          <p:cNvSpPr>
            <a:spLocks noGrp="1"/>
          </p:cNvSpPr>
          <p:nvPr>
            <p:ph type="body" sz="quarter" idx="15"/>
          </p:nvPr>
        </p:nvSpPr>
        <p:spPr>
          <a:xfrm>
            <a:off x="830067" y="3889184"/>
            <a:ext cx="4548187" cy="1708223"/>
          </a:xfrm>
        </p:spPr>
        <p:txBody>
          <a:bodyPr>
            <a:normAutofit/>
          </a:bodyPr>
          <a:lstStyle>
            <a:lvl1pPr marL="180000" indent="-180000">
              <a:spcBef>
                <a:spcPts val="600"/>
              </a:spcBef>
              <a:buClr>
                <a:schemeClr val="accent3"/>
              </a:buClr>
              <a:buFont typeface="Arial" panose="020B0604020202020204" pitchFamily="34" charset="0"/>
              <a:buChar char="•"/>
              <a:defRPr sz="1400" b="0" i="0">
                <a:solidFill>
                  <a:schemeClr val="tx1">
                    <a:lumMod val="65000"/>
                    <a:lumOff val="35000"/>
                  </a:schemeClr>
                </a:solidFill>
              </a:defRPr>
            </a:lvl1pPr>
          </a:lstStyle>
          <a:p>
            <a:pPr lvl="0"/>
            <a:r>
              <a:rPr lang="en-US"/>
              <a:t>Click to edit Master text styles</a:t>
            </a:r>
          </a:p>
        </p:txBody>
      </p:sp>
      <p:sp>
        <p:nvSpPr>
          <p:cNvPr id="38" name="Freeform: Shape 37">
            <a:extLst>
              <a:ext uri="{FF2B5EF4-FFF2-40B4-BE49-F238E27FC236}">
                <a16:creationId xmlns:a16="http://schemas.microsoft.com/office/drawing/2014/main" xmlns="" id="{C6C05708-08C7-4EF1-B0D8-6A01C1B1AD85}"/>
              </a:ext>
            </a:extLst>
          </p:cNvPr>
          <p:cNvSpPr/>
          <p:nvPr userDrawn="1"/>
        </p:nvSpPr>
        <p:spPr>
          <a:xfrm>
            <a:off x="10413777" y="4433244"/>
            <a:ext cx="1782599" cy="30316"/>
          </a:xfrm>
          <a:custGeom>
            <a:avLst/>
            <a:gdLst>
              <a:gd name="connsiteX0" fmla="*/ 0 w 1782599"/>
              <a:gd name="connsiteY0" fmla="*/ 0 h 30316"/>
              <a:gd name="connsiteX1" fmla="*/ 1782599 w 1782599"/>
              <a:gd name="connsiteY1" fmla="*/ 0 h 30316"/>
              <a:gd name="connsiteX2" fmla="*/ 1782599 w 1782599"/>
              <a:gd name="connsiteY2" fmla="*/ 30316 h 30316"/>
              <a:gd name="connsiteX3" fmla="*/ 2488 w 1782599"/>
              <a:gd name="connsiteY3" fmla="*/ 30316 h 30316"/>
              <a:gd name="connsiteX4" fmla="*/ 643 w 1782599"/>
              <a:gd name="connsiteY4" fmla="*/ 16129 h 30316"/>
              <a:gd name="connsiteX5" fmla="*/ 0 w 1782599"/>
              <a:gd name="connsiteY5" fmla="*/ 3788 h 30316"/>
              <a:gd name="connsiteX6" fmla="*/ 0 w 1782599"/>
              <a:gd name="connsiteY6" fmla="*/ 0 h 30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82599" h="30316">
                <a:moveTo>
                  <a:pt x="0" y="0"/>
                </a:moveTo>
                <a:lnTo>
                  <a:pt x="1782599" y="0"/>
                </a:lnTo>
                <a:lnTo>
                  <a:pt x="1782599" y="30316"/>
                </a:lnTo>
                <a:lnTo>
                  <a:pt x="2488" y="30316"/>
                </a:lnTo>
                <a:lnTo>
                  <a:pt x="643" y="16129"/>
                </a:lnTo>
                <a:cubicBezTo>
                  <a:pt x="40" y="8565"/>
                  <a:pt x="0" y="4104"/>
                  <a:pt x="0" y="3788"/>
                </a:cubicBezTo>
                <a:lnTo>
                  <a:pt x="0" y="0"/>
                </a:lnTo>
                <a:close/>
              </a:path>
            </a:pathLst>
          </a:custGeom>
          <a:solidFill>
            <a:schemeClr val="bg2"/>
          </a:solidFill>
          <a:ln w="9525" cap="flat">
            <a:noFill/>
            <a:prstDash val="solid"/>
            <a:miter/>
          </a:ln>
        </p:spPr>
        <p:txBody>
          <a:bodyPr wrap="square" rtlCol="0" anchor="ctr">
            <a:noAutofit/>
          </a:bodyPr>
          <a:lstStyle/>
          <a:p>
            <a:endParaRPr lang="ru-RU" dirty="0"/>
          </a:p>
        </p:txBody>
      </p:sp>
      <p:sp>
        <p:nvSpPr>
          <p:cNvPr id="29" name="Freeform: Shape 28">
            <a:extLst>
              <a:ext uri="{FF2B5EF4-FFF2-40B4-BE49-F238E27FC236}">
                <a16:creationId xmlns:a16="http://schemas.microsoft.com/office/drawing/2014/main" xmlns="" id="{E46691B2-7AF3-4CAC-A285-36444A9101D9}"/>
              </a:ext>
            </a:extLst>
          </p:cNvPr>
          <p:cNvSpPr/>
          <p:nvPr userDrawn="1"/>
        </p:nvSpPr>
        <p:spPr>
          <a:xfrm>
            <a:off x="12193179" y="4156602"/>
            <a:ext cx="3197" cy="25264"/>
          </a:xfrm>
          <a:custGeom>
            <a:avLst/>
            <a:gdLst>
              <a:gd name="connsiteX0" fmla="*/ 0 w 3197"/>
              <a:gd name="connsiteY0" fmla="*/ 0 h 25264"/>
              <a:gd name="connsiteX1" fmla="*/ 3197 w 3197"/>
              <a:gd name="connsiteY1" fmla="*/ 0 h 25264"/>
              <a:gd name="connsiteX2" fmla="*/ 3197 w 3197"/>
              <a:gd name="connsiteY2" fmla="*/ 25264 h 25264"/>
              <a:gd name="connsiteX3" fmla="*/ 0 w 3197"/>
              <a:gd name="connsiteY3" fmla="*/ 25264 h 25264"/>
              <a:gd name="connsiteX4" fmla="*/ 0 w 3197"/>
              <a:gd name="connsiteY4" fmla="*/ 0 h 252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97" h="25264">
                <a:moveTo>
                  <a:pt x="0" y="0"/>
                </a:moveTo>
                <a:lnTo>
                  <a:pt x="3197" y="0"/>
                </a:lnTo>
                <a:lnTo>
                  <a:pt x="3197" y="25264"/>
                </a:lnTo>
                <a:lnTo>
                  <a:pt x="0" y="25264"/>
                </a:lnTo>
                <a:lnTo>
                  <a:pt x="0" y="0"/>
                </a:lnTo>
                <a:close/>
              </a:path>
            </a:pathLst>
          </a:custGeom>
          <a:solidFill>
            <a:schemeClr val="bg2"/>
          </a:solidFill>
          <a:ln w="9525" cap="flat">
            <a:noFill/>
            <a:prstDash val="solid"/>
            <a:miter/>
          </a:ln>
        </p:spPr>
        <p:txBody>
          <a:bodyPr wrap="square" rtlCol="0" anchor="ctr">
            <a:noAutofit/>
          </a:bodyPr>
          <a:lstStyle/>
          <a:p>
            <a:endParaRPr lang="ru-RU" dirty="0"/>
          </a:p>
        </p:txBody>
      </p:sp>
      <p:sp>
        <p:nvSpPr>
          <p:cNvPr id="26" name="Freeform: Shape 25">
            <a:extLst>
              <a:ext uri="{FF2B5EF4-FFF2-40B4-BE49-F238E27FC236}">
                <a16:creationId xmlns:a16="http://schemas.microsoft.com/office/drawing/2014/main" xmlns="" id="{FE8ACF66-A148-4D4F-A35C-837CDC6B154D}"/>
              </a:ext>
            </a:extLst>
          </p:cNvPr>
          <p:cNvSpPr/>
          <p:nvPr userDrawn="1"/>
        </p:nvSpPr>
        <p:spPr>
          <a:xfrm>
            <a:off x="12193179" y="4682093"/>
            <a:ext cx="3197" cy="25264"/>
          </a:xfrm>
          <a:custGeom>
            <a:avLst/>
            <a:gdLst>
              <a:gd name="connsiteX0" fmla="*/ 0 w 3197"/>
              <a:gd name="connsiteY0" fmla="*/ 0 h 25264"/>
              <a:gd name="connsiteX1" fmla="*/ 3197 w 3197"/>
              <a:gd name="connsiteY1" fmla="*/ 0 h 25264"/>
              <a:gd name="connsiteX2" fmla="*/ 3197 w 3197"/>
              <a:gd name="connsiteY2" fmla="*/ 25264 h 25264"/>
              <a:gd name="connsiteX3" fmla="*/ 0 w 3197"/>
              <a:gd name="connsiteY3" fmla="*/ 25264 h 25264"/>
              <a:gd name="connsiteX4" fmla="*/ 0 w 3197"/>
              <a:gd name="connsiteY4" fmla="*/ 0 h 252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97" h="25264">
                <a:moveTo>
                  <a:pt x="0" y="0"/>
                </a:moveTo>
                <a:lnTo>
                  <a:pt x="3197" y="0"/>
                </a:lnTo>
                <a:lnTo>
                  <a:pt x="3197" y="25264"/>
                </a:lnTo>
                <a:lnTo>
                  <a:pt x="0" y="25264"/>
                </a:lnTo>
                <a:lnTo>
                  <a:pt x="0" y="0"/>
                </a:lnTo>
                <a:close/>
              </a:path>
            </a:pathLst>
          </a:custGeom>
          <a:solidFill>
            <a:schemeClr val="bg2"/>
          </a:solidFill>
          <a:ln w="9525" cap="flat">
            <a:noFill/>
            <a:prstDash val="solid"/>
            <a:miter/>
          </a:ln>
        </p:spPr>
        <p:txBody>
          <a:bodyPr wrap="square" rtlCol="0" anchor="ctr">
            <a:noAutofit/>
          </a:bodyPr>
          <a:lstStyle/>
          <a:p>
            <a:endParaRPr lang="ru-RU" dirty="0"/>
          </a:p>
        </p:txBody>
      </p:sp>
      <p:sp>
        <p:nvSpPr>
          <p:cNvPr id="28" name="Text Placeholder 26">
            <a:extLst>
              <a:ext uri="{FF2B5EF4-FFF2-40B4-BE49-F238E27FC236}">
                <a16:creationId xmlns:a16="http://schemas.microsoft.com/office/drawing/2014/main" xmlns="" id="{5F10B1F7-5633-4C8B-A868-72D9C782CBA6}"/>
              </a:ext>
            </a:extLst>
          </p:cNvPr>
          <p:cNvSpPr>
            <a:spLocks noGrp="1"/>
          </p:cNvSpPr>
          <p:nvPr userDrawn="1">
            <p:ph type="body" sz="quarter" idx="16"/>
          </p:nvPr>
        </p:nvSpPr>
        <p:spPr>
          <a:xfrm>
            <a:off x="811115" y="2374900"/>
            <a:ext cx="4565650" cy="701675"/>
          </a:xfrm>
        </p:spPr>
        <p:txBody>
          <a:bodyPr>
            <a:noAutofit/>
          </a:bodyPr>
          <a:lstStyle>
            <a:lvl1pPr marL="0" indent="0">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a:t>Click to edit Master text styles</a:t>
            </a:r>
          </a:p>
        </p:txBody>
      </p:sp>
      <p:sp>
        <p:nvSpPr>
          <p:cNvPr id="31" name="Text Placeholder 29">
            <a:extLst>
              <a:ext uri="{FF2B5EF4-FFF2-40B4-BE49-F238E27FC236}">
                <a16:creationId xmlns:a16="http://schemas.microsoft.com/office/drawing/2014/main" xmlns="" id="{CBA9BCD0-48BA-4D5B-8871-61204EACE422}"/>
              </a:ext>
            </a:extLst>
          </p:cNvPr>
          <p:cNvSpPr>
            <a:spLocks noGrp="1"/>
          </p:cNvSpPr>
          <p:nvPr userDrawn="1">
            <p:ph type="body" sz="quarter" idx="17"/>
          </p:nvPr>
        </p:nvSpPr>
        <p:spPr>
          <a:xfrm>
            <a:off x="811115" y="3165301"/>
            <a:ext cx="4583113" cy="689525"/>
          </a:xfrm>
        </p:spPr>
        <p:txBody>
          <a:bodyPr/>
          <a:lstStyle>
            <a:lvl1pPr marL="0" indent="0">
              <a:buNone/>
              <a:defRPr sz="1400">
                <a:solidFill>
                  <a:schemeClr val="tx1">
                    <a:lumMod val="65000"/>
                    <a:lumOff val="35000"/>
                  </a:schemeClr>
                </a:solidFill>
              </a:defRPr>
            </a:lvl1pPr>
            <a:lvl2pPr marL="457200" indent="0">
              <a:buNone/>
              <a:defRPr sz="1400">
                <a:solidFill>
                  <a:schemeClr val="tx1">
                    <a:lumMod val="50000"/>
                    <a:lumOff val="50000"/>
                  </a:schemeClr>
                </a:solidFill>
              </a:defRPr>
            </a:lvl2pPr>
            <a:lvl3pPr marL="914400" indent="0">
              <a:buNone/>
              <a:defRPr sz="1400">
                <a:solidFill>
                  <a:schemeClr val="tx1">
                    <a:lumMod val="50000"/>
                    <a:lumOff val="50000"/>
                  </a:schemeClr>
                </a:solidFill>
              </a:defRPr>
            </a:lvl3pPr>
            <a:lvl4pPr marL="1371600" indent="0">
              <a:buNone/>
              <a:defRPr sz="1400">
                <a:solidFill>
                  <a:schemeClr val="tx1">
                    <a:lumMod val="50000"/>
                    <a:lumOff val="50000"/>
                  </a:schemeClr>
                </a:solidFill>
              </a:defRPr>
            </a:lvl4pPr>
            <a:lvl5pPr marL="1828800" indent="0">
              <a:buNone/>
              <a:defRPr sz="1400">
                <a:solidFill>
                  <a:schemeClr val="tx1">
                    <a:lumMod val="50000"/>
                    <a:lumOff val="50000"/>
                  </a:schemeClr>
                </a:solidFill>
              </a:defRPr>
            </a:lvl5pPr>
          </a:lstStyle>
          <a:p>
            <a:pPr lvl="0"/>
            <a:r>
              <a:rPr lang="en-US"/>
              <a:t>Click to edit Master text styles</a:t>
            </a:r>
          </a:p>
        </p:txBody>
      </p:sp>
      <p:sp>
        <p:nvSpPr>
          <p:cNvPr id="3" name="Graphic 33">
            <a:extLst>
              <a:ext uri="{FF2B5EF4-FFF2-40B4-BE49-F238E27FC236}">
                <a16:creationId xmlns:a16="http://schemas.microsoft.com/office/drawing/2014/main" xmlns="" id="{38956B41-4EE0-4C7C-8436-027F5DE8B1BC}"/>
              </a:ext>
            </a:extLst>
          </p:cNvPr>
          <p:cNvSpPr/>
          <p:nvPr userDrawn="1"/>
        </p:nvSpPr>
        <p:spPr>
          <a:xfrm>
            <a:off x="887582" y="2045662"/>
            <a:ext cx="3785313" cy="165305"/>
          </a:xfrm>
          <a:custGeom>
            <a:avLst/>
            <a:gdLst>
              <a:gd name="connsiteX0" fmla="*/ 3700149 w 3785313"/>
              <a:gd name="connsiteY0" fmla="*/ 162194 h 165304"/>
              <a:gd name="connsiteX1" fmla="*/ 92020 w 3785313"/>
              <a:gd name="connsiteY1" fmla="*/ 162194 h 165304"/>
              <a:gd name="connsiteX2" fmla="*/ 14166 w 3785313"/>
              <a:gd name="connsiteY2" fmla="*/ 87171 h 165304"/>
              <a:gd name="connsiteX3" fmla="*/ 14166 w 3785313"/>
              <a:gd name="connsiteY3" fmla="*/ 87171 h 165304"/>
              <a:gd name="connsiteX4" fmla="*/ 92020 w 3785313"/>
              <a:gd name="connsiteY4" fmla="*/ 13420 h 165304"/>
              <a:gd name="connsiteX5" fmla="*/ 3698806 w 3785313"/>
              <a:gd name="connsiteY5" fmla="*/ 13420 h 165304"/>
              <a:gd name="connsiteX6" fmla="*/ 3776660 w 3785313"/>
              <a:gd name="connsiteY6" fmla="*/ 87171 h 165304"/>
              <a:gd name="connsiteX7" fmla="*/ 3776660 w 3785313"/>
              <a:gd name="connsiteY7" fmla="*/ 87171 h 165304"/>
              <a:gd name="connsiteX8" fmla="*/ 3700149 w 3785313"/>
              <a:gd name="connsiteY8" fmla="*/ 162194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313" h="165304">
                <a:moveTo>
                  <a:pt x="3700149" y="162194"/>
                </a:moveTo>
                <a:lnTo>
                  <a:pt x="92020" y="162194"/>
                </a:lnTo>
                <a:cubicBezTo>
                  <a:pt x="49066" y="162194"/>
                  <a:pt x="14166" y="127861"/>
                  <a:pt x="14166" y="87171"/>
                </a:cubicBezTo>
                <a:lnTo>
                  <a:pt x="14166" y="87171"/>
                </a:lnTo>
                <a:cubicBezTo>
                  <a:pt x="14166" y="46481"/>
                  <a:pt x="49066" y="13420"/>
                  <a:pt x="92020" y="13420"/>
                </a:cubicBezTo>
                <a:lnTo>
                  <a:pt x="3698806" y="13420"/>
                </a:lnTo>
                <a:cubicBezTo>
                  <a:pt x="3741760" y="13420"/>
                  <a:pt x="3776660" y="46481"/>
                  <a:pt x="3776660" y="87171"/>
                </a:cubicBezTo>
                <a:lnTo>
                  <a:pt x="3776660" y="87171"/>
                </a:lnTo>
                <a:cubicBezTo>
                  <a:pt x="3778002" y="127861"/>
                  <a:pt x="3743102" y="162194"/>
                  <a:pt x="3700149" y="162194"/>
                </a:cubicBezTo>
                <a:close/>
              </a:path>
            </a:pathLst>
          </a:custGeom>
          <a:gradFill>
            <a:gsLst>
              <a:gs pos="0">
                <a:schemeClr val="accent1"/>
              </a:gs>
              <a:gs pos="100000">
                <a:schemeClr val="accent3"/>
              </a:gs>
            </a:gsLst>
            <a:lin ang="0" scaled="1"/>
          </a:gradFill>
          <a:ln w="13403" cap="flat">
            <a:noFill/>
            <a:prstDash val="solid"/>
            <a:miter/>
          </a:ln>
        </p:spPr>
        <p:txBody>
          <a:bodyPr rtlCol="0" anchor="ctr"/>
          <a:lstStyle/>
          <a:p>
            <a:endParaRPr lang="ru-RU" dirty="0"/>
          </a:p>
        </p:txBody>
      </p:sp>
      <p:sp>
        <p:nvSpPr>
          <p:cNvPr id="33" name="Freeform: Shape 32">
            <a:extLst>
              <a:ext uri="{FF2B5EF4-FFF2-40B4-BE49-F238E27FC236}">
                <a16:creationId xmlns:a16="http://schemas.microsoft.com/office/drawing/2014/main" xmlns="" id="{E08687FC-7322-4F20-9769-1ECF4296A96E}"/>
              </a:ext>
            </a:extLst>
          </p:cNvPr>
          <p:cNvSpPr/>
          <p:nvPr userDrawn="1"/>
        </p:nvSpPr>
        <p:spPr>
          <a:xfrm>
            <a:off x="10416941" y="4161024"/>
            <a:ext cx="1785131" cy="543175"/>
          </a:xfrm>
          <a:custGeom>
            <a:avLst/>
            <a:gdLst>
              <a:gd name="connsiteX0" fmla="*/ 1338739 w 1343025"/>
              <a:gd name="connsiteY0" fmla="*/ 7144 h 409575"/>
              <a:gd name="connsiteX1" fmla="*/ 205264 w 1343025"/>
              <a:gd name="connsiteY1" fmla="*/ 7144 h 409575"/>
              <a:gd name="connsiteX2" fmla="*/ 7144 w 1343025"/>
              <a:gd name="connsiteY2" fmla="*/ 201454 h 409575"/>
              <a:gd name="connsiteX3" fmla="*/ 7144 w 1343025"/>
              <a:gd name="connsiteY3" fmla="*/ 209074 h 409575"/>
              <a:gd name="connsiteX4" fmla="*/ 205264 w 1343025"/>
              <a:gd name="connsiteY4" fmla="*/ 403384 h 409575"/>
              <a:gd name="connsiteX5" fmla="*/ 1338739 w 1343025"/>
              <a:gd name="connsiteY5" fmla="*/ 403384 h 409575"/>
              <a:gd name="connsiteX6" fmla="*/ 1338739 w 1343025"/>
              <a:gd name="connsiteY6" fmla="*/ 7144 h 409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43025" h="409575">
                <a:moveTo>
                  <a:pt x="1338739" y="7144"/>
                </a:moveTo>
                <a:lnTo>
                  <a:pt x="205264" y="7144"/>
                </a:lnTo>
                <a:cubicBezTo>
                  <a:pt x="205264" y="7144"/>
                  <a:pt x="7144" y="7144"/>
                  <a:pt x="7144" y="201454"/>
                </a:cubicBezTo>
                <a:lnTo>
                  <a:pt x="7144" y="209074"/>
                </a:lnTo>
                <a:cubicBezTo>
                  <a:pt x="7144" y="209074"/>
                  <a:pt x="7144" y="403384"/>
                  <a:pt x="205264" y="403384"/>
                </a:cubicBezTo>
                <a:lnTo>
                  <a:pt x="1338739" y="403384"/>
                </a:lnTo>
                <a:lnTo>
                  <a:pt x="1338739" y="7144"/>
                </a:lnTo>
                <a:close/>
              </a:path>
            </a:pathLst>
          </a:custGeom>
          <a:solidFill>
            <a:schemeClr val="accent1"/>
          </a:solidFill>
          <a:ln w="9525" cap="flat">
            <a:noFill/>
            <a:prstDash val="solid"/>
            <a:miter/>
          </a:ln>
        </p:spPr>
        <p:txBody>
          <a:bodyPr rtlCol="0" anchor="ctr"/>
          <a:lstStyle/>
          <a:p>
            <a:endParaRPr lang="ru-RU" dirty="0"/>
          </a:p>
        </p:txBody>
      </p:sp>
      <p:sp>
        <p:nvSpPr>
          <p:cNvPr id="41" name="Freeform: Shape 40">
            <a:extLst>
              <a:ext uri="{FF2B5EF4-FFF2-40B4-BE49-F238E27FC236}">
                <a16:creationId xmlns:a16="http://schemas.microsoft.com/office/drawing/2014/main" xmlns="" id="{0FCCDE26-7222-4C1B-884A-0FAE84FA57DB}"/>
              </a:ext>
            </a:extLst>
          </p:cNvPr>
          <p:cNvSpPr/>
          <p:nvPr userDrawn="1"/>
        </p:nvSpPr>
        <p:spPr>
          <a:xfrm>
            <a:off x="8607090" y="4437664"/>
            <a:ext cx="3595584" cy="922135"/>
          </a:xfrm>
          <a:custGeom>
            <a:avLst/>
            <a:gdLst>
              <a:gd name="connsiteX0" fmla="*/ 2697957 w 2705100"/>
              <a:gd name="connsiteY0" fmla="*/ 7144 h 695325"/>
              <a:gd name="connsiteX1" fmla="*/ 345281 w 2705100"/>
              <a:gd name="connsiteY1" fmla="*/ 7144 h 695325"/>
              <a:gd name="connsiteX2" fmla="*/ 7144 w 2705100"/>
              <a:gd name="connsiteY2" fmla="*/ 344329 h 695325"/>
              <a:gd name="connsiteX3" fmla="*/ 7144 w 2705100"/>
              <a:gd name="connsiteY3" fmla="*/ 356711 h 695325"/>
              <a:gd name="connsiteX4" fmla="*/ 345281 w 2705100"/>
              <a:gd name="connsiteY4" fmla="*/ 693896 h 695325"/>
              <a:gd name="connsiteX5" fmla="*/ 2697957 w 2705100"/>
              <a:gd name="connsiteY5" fmla="*/ 693896 h 695325"/>
              <a:gd name="connsiteX6" fmla="*/ 2697957 w 2705100"/>
              <a:gd name="connsiteY6" fmla="*/ 7144 h 69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05100" h="695325">
                <a:moveTo>
                  <a:pt x="2697957" y="7144"/>
                </a:moveTo>
                <a:lnTo>
                  <a:pt x="345281" y="7144"/>
                </a:lnTo>
                <a:cubicBezTo>
                  <a:pt x="345281" y="7144"/>
                  <a:pt x="7144" y="7144"/>
                  <a:pt x="7144" y="344329"/>
                </a:cubicBezTo>
                <a:lnTo>
                  <a:pt x="7144" y="356711"/>
                </a:lnTo>
                <a:cubicBezTo>
                  <a:pt x="7144" y="356711"/>
                  <a:pt x="7144" y="693896"/>
                  <a:pt x="345281" y="693896"/>
                </a:cubicBezTo>
                <a:lnTo>
                  <a:pt x="2697957" y="693896"/>
                </a:lnTo>
                <a:lnTo>
                  <a:pt x="2697957" y="7144"/>
                </a:lnTo>
                <a:close/>
              </a:path>
            </a:pathLst>
          </a:custGeom>
          <a:solidFill>
            <a:schemeClr val="accent3"/>
          </a:solidFill>
          <a:ln w="9525" cap="flat">
            <a:noFill/>
            <a:prstDash val="solid"/>
            <a:miter/>
          </a:ln>
        </p:spPr>
        <p:txBody>
          <a:bodyPr rtlCol="0" anchor="ctr"/>
          <a:lstStyle/>
          <a:p>
            <a:endParaRPr lang="ru-RU" dirty="0"/>
          </a:p>
        </p:txBody>
      </p:sp>
    </p:spTree>
    <p:extLst>
      <p:ext uri="{BB962C8B-B14F-4D97-AF65-F5344CB8AC3E}">
        <p14:creationId xmlns:p14="http://schemas.microsoft.com/office/powerpoint/2010/main" val="2280862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with Subtitle">
    <p:spTree>
      <p:nvGrpSpPr>
        <p:cNvPr id="1" name=""/>
        <p:cNvGrpSpPr/>
        <p:nvPr/>
      </p:nvGrpSpPr>
      <p:grpSpPr>
        <a:xfrm>
          <a:off x="0" y="0"/>
          <a:ext cx="0" cy="0"/>
          <a:chOff x="0" y="0"/>
          <a:chExt cx="0" cy="0"/>
        </a:xfrm>
      </p:grpSpPr>
      <p:sp>
        <p:nvSpPr>
          <p:cNvPr id="48" name="Oval 47">
            <a:extLst>
              <a:ext uri="{FF2B5EF4-FFF2-40B4-BE49-F238E27FC236}">
                <a16:creationId xmlns:a16="http://schemas.microsoft.com/office/drawing/2014/main" xmlns="" id="{6F44C9A9-0E74-4918-9B66-273196D2956C}"/>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a16="http://schemas.microsoft.com/office/drawing/2014/main" xmlns="" id="{4FD74D9D-1BEE-4A13-ABAA-5FBA5C4D1BFA}"/>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2" name="Title 1">
            <a:extLst>
              <a:ext uri="{FF2B5EF4-FFF2-40B4-BE49-F238E27FC236}">
                <a16:creationId xmlns:a16="http://schemas.microsoft.com/office/drawing/2014/main" xmlns="" id="{81053F33-9837-4E9F-8D29-24A800D841E9}"/>
              </a:ext>
            </a:extLst>
          </p:cNvPr>
          <p:cNvSpPr>
            <a:spLocks noGrp="1"/>
          </p:cNvSpPr>
          <p:nvPr>
            <p:ph type="title" hasCustomPrompt="1"/>
          </p:nvPr>
        </p:nvSpPr>
        <p:spPr>
          <a:xfrm>
            <a:off x="831850" y="781050"/>
            <a:ext cx="10515600" cy="676275"/>
          </a:xfrm>
        </p:spPr>
        <p:txBody>
          <a:bodyPr anchor="b">
            <a:normAutofit/>
          </a:bodyPr>
          <a:lstStyle>
            <a:lvl1pPr algn="ctr">
              <a:defRPr sz="4000"/>
            </a:lvl1pPr>
          </a:lstStyle>
          <a:p>
            <a:r>
              <a:rPr lang="en-US" dirty="0"/>
              <a:t>COMPARISON</a:t>
            </a:r>
            <a:endParaRPr lang="ru-RU" dirty="0"/>
          </a:p>
        </p:txBody>
      </p:sp>
      <p:sp>
        <p:nvSpPr>
          <p:cNvPr id="3" name="Text Placeholder 2">
            <a:extLst>
              <a:ext uri="{FF2B5EF4-FFF2-40B4-BE49-F238E27FC236}">
                <a16:creationId xmlns:a16="http://schemas.microsoft.com/office/drawing/2014/main" xmlns="" id="{40DFDBBD-D278-4F5A-BD28-172F5B157E88}"/>
              </a:ext>
            </a:extLst>
          </p:cNvPr>
          <p:cNvSpPr>
            <a:spLocks noGrp="1"/>
          </p:cNvSpPr>
          <p:nvPr>
            <p:ph type="body" idx="1" hasCustomPrompt="1"/>
          </p:nvPr>
        </p:nvSpPr>
        <p:spPr>
          <a:xfrm>
            <a:off x="993286" y="2959593"/>
            <a:ext cx="4183650" cy="365125"/>
          </a:xfrm>
        </p:spPr>
        <p:txBody>
          <a:bodyPr>
            <a:normAutofit/>
          </a:bodyPr>
          <a:lstStyle>
            <a:lvl1pPr marL="0" indent="0">
              <a:buNone/>
              <a:defRPr sz="25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SECTION 1 TITLE</a:t>
            </a:r>
          </a:p>
        </p:txBody>
      </p:sp>
      <p:sp>
        <p:nvSpPr>
          <p:cNvPr id="4" name="Date Placeholder 3">
            <a:extLst>
              <a:ext uri="{FF2B5EF4-FFF2-40B4-BE49-F238E27FC236}">
                <a16:creationId xmlns:a16="http://schemas.microsoft.com/office/drawing/2014/main" xmlns="" id="{DC2A0631-3130-4C36-8E5E-80464B1A62A7}"/>
              </a:ext>
            </a:extLst>
          </p:cNvPr>
          <p:cNvSpPr>
            <a:spLocks noGrp="1"/>
          </p:cNvSpPr>
          <p:nvPr>
            <p:ph type="dt" sz="half" idx="10"/>
          </p:nvPr>
        </p:nvSpPr>
        <p:spPr/>
        <p:txBody>
          <a:bodyPr/>
          <a:lstStyle/>
          <a:p>
            <a:r>
              <a:rPr lang="en-US"/>
              <a:t>MM.DD.20XX</a:t>
            </a:r>
            <a:endParaRPr lang="ru-RU" dirty="0"/>
          </a:p>
        </p:txBody>
      </p:sp>
      <p:sp>
        <p:nvSpPr>
          <p:cNvPr id="5" name="Footer Placeholder 4">
            <a:extLst>
              <a:ext uri="{FF2B5EF4-FFF2-40B4-BE49-F238E27FC236}">
                <a16:creationId xmlns:a16="http://schemas.microsoft.com/office/drawing/2014/main" xmlns=""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mn-MN"/>
              <a:t>ГҮЙЦЭТГЭЛИЙН АУДИТЫН АЛБА</a:t>
            </a:r>
            <a:endParaRPr lang="ru-RU" dirty="0"/>
          </a:p>
        </p:txBody>
      </p:sp>
      <p:sp>
        <p:nvSpPr>
          <p:cNvPr id="6" name="Slide Number Placeholder 5">
            <a:extLst>
              <a:ext uri="{FF2B5EF4-FFF2-40B4-BE49-F238E27FC236}">
                <a16:creationId xmlns:a16="http://schemas.microsoft.com/office/drawing/2014/main" xmlns=""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17" name="Text Placeholder 26">
            <a:extLst>
              <a:ext uri="{FF2B5EF4-FFF2-40B4-BE49-F238E27FC236}">
                <a16:creationId xmlns:a16="http://schemas.microsoft.com/office/drawing/2014/main" xmlns="" id="{C990C5BD-BC2C-4822-AA4E-446B77052F23}"/>
              </a:ext>
            </a:extLst>
          </p:cNvPr>
          <p:cNvSpPr>
            <a:spLocks noGrp="1"/>
          </p:cNvSpPr>
          <p:nvPr>
            <p:ph type="body" sz="quarter" idx="16"/>
          </p:nvPr>
        </p:nvSpPr>
        <p:spPr>
          <a:xfrm>
            <a:off x="830066" y="1898650"/>
            <a:ext cx="10515599" cy="701675"/>
          </a:xfrm>
        </p:spPr>
        <p:txBody>
          <a:bodyPr>
            <a:noAutofit/>
          </a:bodyPr>
          <a:lstStyle>
            <a:lvl1pPr marL="0" indent="0" algn="ctr">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a:t>Click to edit Master text styles</a:t>
            </a:r>
          </a:p>
        </p:txBody>
      </p:sp>
      <p:sp>
        <p:nvSpPr>
          <p:cNvPr id="22" name="Graphic 19">
            <a:extLst>
              <a:ext uri="{FF2B5EF4-FFF2-40B4-BE49-F238E27FC236}">
                <a16:creationId xmlns:a16="http://schemas.microsoft.com/office/drawing/2014/main" xmlns="" id="{258EB2BC-F42B-4177-83EB-F2D2BF76129C}"/>
              </a:ext>
            </a:extLst>
          </p:cNvPr>
          <p:cNvSpPr/>
          <p:nvPr userDrawn="1"/>
        </p:nvSpPr>
        <p:spPr>
          <a:xfrm>
            <a:off x="3019044" y="1583026"/>
            <a:ext cx="6153912" cy="151200"/>
          </a:xfrm>
          <a:custGeom>
            <a:avLst/>
            <a:gdLst>
              <a:gd name="connsiteX0" fmla="*/ 4568666 w 4629150"/>
              <a:gd name="connsiteY0" fmla="*/ 118586 h 123825"/>
              <a:gd name="connsiteX1" fmla="*/ 62389 w 4629150"/>
              <a:gd name="connsiteY1" fmla="*/ 118586 h 123825"/>
              <a:gd name="connsiteX2" fmla="*/ 7144 w 4629150"/>
              <a:gd name="connsiteY2" fmla="*/ 62389 h 123825"/>
              <a:gd name="connsiteX3" fmla="*/ 7144 w 4629150"/>
              <a:gd name="connsiteY3" fmla="*/ 62389 h 123825"/>
              <a:gd name="connsiteX4" fmla="*/ 62389 w 4629150"/>
              <a:gd name="connsiteY4" fmla="*/ 7144 h 123825"/>
              <a:gd name="connsiteX5" fmla="*/ 4568666 w 4629150"/>
              <a:gd name="connsiteY5" fmla="*/ 7144 h 123825"/>
              <a:gd name="connsiteX6" fmla="*/ 4623912 w 4629150"/>
              <a:gd name="connsiteY6" fmla="*/ 62389 h 123825"/>
              <a:gd name="connsiteX7" fmla="*/ 4623912 w 4629150"/>
              <a:gd name="connsiteY7" fmla="*/ 62389 h 123825"/>
              <a:gd name="connsiteX8" fmla="*/ 4568666 w 4629150"/>
              <a:gd name="connsiteY8" fmla="*/ 118586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150" h="123825">
                <a:moveTo>
                  <a:pt x="4568666" y="118586"/>
                </a:moveTo>
                <a:lnTo>
                  <a:pt x="62389" y="118586"/>
                </a:lnTo>
                <a:cubicBezTo>
                  <a:pt x="31909" y="118586"/>
                  <a:pt x="7144" y="92869"/>
                  <a:pt x="7144" y="62389"/>
                </a:cubicBezTo>
                <a:lnTo>
                  <a:pt x="7144" y="62389"/>
                </a:lnTo>
                <a:cubicBezTo>
                  <a:pt x="7144" y="31909"/>
                  <a:pt x="31909" y="7144"/>
                  <a:pt x="62389" y="7144"/>
                </a:cubicBezTo>
                <a:lnTo>
                  <a:pt x="4568666" y="7144"/>
                </a:lnTo>
                <a:cubicBezTo>
                  <a:pt x="4599147" y="7144"/>
                  <a:pt x="4623912" y="31909"/>
                  <a:pt x="4623912" y="62389"/>
                </a:cubicBezTo>
                <a:lnTo>
                  <a:pt x="4623912" y="62389"/>
                </a:lnTo>
                <a:cubicBezTo>
                  <a:pt x="4623912" y="92869"/>
                  <a:pt x="4599147" y="118586"/>
                  <a:pt x="4568666" y="11858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
        <p:nvSpPr>
          <p:cNvPr id="24" name="Text Placeholder 2">
            <a:extLst>
              <a:ext uri="{FF2B5EF4-FFF2-40B4-BE49-F238E27FC236}">
                <a16:creationId xmlns:a16="http://schemas.microsoft.com/office/drawing/2014/main" xmlns="" id="{B971AAD9-2660-4922-9B41-C45976A31C4F}"/>
              </a:ext>
            </a:extLst>
          </p:cNvPr>
          <p:cNvSpPr>
            <a:spLocks noGrp="1"/>
          </p:cNvSpPr>
          <p:nvPr>
            <p:ph type="body" idx="18" hasCustomPrompt="1"/>
          </p:nvPr>
        </p:nvSpPr>
        <p:spPr>
          <a:xfrm>
            <a:off x="6155960" y="2959593"/>
            <a:ext cx="4183650" cy="365125"/>
          </a:xfrm>
        </p:spPr>
        <p:txBody>
          <a:bodyPr>
            <a:normAutofit/>
          </a:bodyPr>
          <a:lstStyle>
            <a:lvl1pPr marL="0" indent="0">
              <a:buNone/>
              <a:defRPr sz="25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SECTION 2 TITLE</a:t>
            </a:r>
          </a:p>
        </p:txBody>
      </p:sp>
      <p:sp>
        <p:nvSpPr>
          <p:cNvPr id="28" name="Text Placeholder 26">
            <a:extLst>
              <a:ext uri="{FF2B5EF4-FFF2-40B4-BE49-F238E27FC236}">
                <a16:creationId xmlns:a16="http://schemas.microsoft.com/office/drawing/2014/main" xmlns="" id="{D0525F80-1CD7-406E-A2B0-ACB0CD78A32C}"/>
              </a:ext>
            </a:extLst>
          </p:cNvPr>
          <p:cNvSpPr>
            <a:spLocks noGrp="1"/>
          </p:cNvSpPr>
          <p:nvPr>
            <p:ph type="body" sz="quarter" idx="20"/>
          </p:nvPr>
        </p:nvSpPr>
        <p:spPr>
          <a:xfrm>
            <a:off x="811311" y="3294245"/>
            <a:ext cx="4365625" cy="2333625"/>
          </a:xfrm>
        </p:spPr>
        <p:txBody>
          <a:bodyPr>
            <a:normAutofit/>
          </a:bodyPr>
          <a:lstStyle>
            <a:lvl1pPr marL="180000" indent="-180000">
              <a:spcBef>
                <a:spcPts val="600"/>
              </a:spcBef>
              <a:buClr>
                <a:schemeClr val="accent3"/>
              </a:buClr>
              <a:defRPr sz="140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a:t>Click to edit Master text styles</a:t>
            </a:r>
          </a:p>
        </p:txBody>
      </p:sp>
      <p:sp>
        <p:nvSpPr>
          <p:cNvPr id="30" name="Text Placeholder 26">
            <a:extLst>
              <a:ext uri="{FF2B5EF4-FFF2-40B4-BE49-F238E27FC236}">
                <a16:creationId xmlns:a16="http://schemas.microsoft.com/office/drawing/2014/main" xmlns="" id="{527B617A-AB11-44E9-B2E2-53B7F35CD968}"/>
              </a:ext>
            </a:extLst>
          </p:cNvPr>
          <p:cNvSpPr>
            <a:spLocks noGrp="1"/>
          </p:cNvSpPr>
          <p:nvPr>
            <p:ph type="body" sz="quarter" idx="21"/>
          </p:nvPr>
        </p:nvSpPr>
        <p:spPr>
          <a:xfrm>
            <a:off x="5973985" y="3294245"/>
            <a:ext cx="4365625" cy="2333625"/>
          </a:xfrm>
        </p:spPr>
        <p:txBody>
          <a:bodyPr>
            <a:normAutofit/>
          </a:bodyPr>
          <a:lstStyle>
            <a:lvl1pPr marL="180000" indent="-180000">
              <a:spcBef>
                <a:spcPts val="600"/>
              </a:spcBef>
              <a:buClr>
                <a:schemeClr val="accent3"/>
              </a:buClr>
              <a:defRPr sz="140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a:t>Click to edit Master text styles</a:t>
            </a:r>
          </a:p>
        </p:txBody>
      </p:sp>
      <p:grpSp>
        <p:nvGrpSpPr>
          <p:cNvPr id="41" name="Graphic 39">
            <a:extLst>
              <a:ext uri="{FF2B5EF4-FFF2-40B4-BE49-F238E27FC236}">
                <a16:creationId xmlns:a16="http://schemas.microsoft.com/office/drawing/2014/main" xmlns="" id="{F4C9083C-573A-4951-8064-8A2074E45857}"/>
              </a:ext>
            </a:extLst>
          </p:cNvPr>
          <p:cNvGrpSpPr/>
          <p:nvPr/>
        </p:nvGrpSpPr>
        <p:grpSpPr>
          <a:xfrm>
            <a:off x="10008352" y="0"/>
            <a:ext cx="2188800" cy="1933794"/>
            <a:chOff x="10003200" y="0"/>
            <a:chExt cx="2188800" cy="1933794"/>
          </a:xfrm>
        </p:grpSpPr>
        <p:sp>
          <p:nvSpPr>
            <p:cNvPr id="42" name="Freeform: Shape 41">
              <a:extLst>
                <a:ext uri="{FF2B5EF4-FFF2-40B4-BE49-F238E27FC236}">
                  <a16:creationId xmlns:a16="http://schemas.microsoft.com/office/drawing/2014/main" xmlns="" id="{E24D028E-B0C2-46BA-B6A7-734B26FEA98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a16="http://schemas.microsoft.com/office/drawing/2014/main" xmlns="" id="{1FD2C3DF-070C-48BB-8EC1-3FE31FCD20DC}"/>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a16="http://schemas.microsoft.com/office/drawing/2014/main" xmlns="" id="{F503CC8C-61AD-4DAB-B26E-509EA44669D4}"/>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a16="http://schemas.microsoft.com/office/drawing/2014/main" xmlns="" id="{8BB58BBD-BF4B-44A6-A2C8-AF1BE81D516E}"/>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a16="http://schemas.microsoft.com/office/drawing/2014/main" xmlns="" id="{602EAB3F-89ED-4532-AC15-8D6D0DE40EEB}"/>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xmlns="" id="{714D3737-C4D1-46DE-A197-29A638CA1F30}"/>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Tree>
    <p:extLst>
      <p:ext uri="{BB962C8B-B14F-4D97-AF65-F5344CB8AC3E}">
        <p14:creationId xmlns:p14="http://schemas.microsoft.com/office/powerpoint/2010/main" val="682737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rt Slide">
    <p:spTree>
      <p:nvGrpSpPr>
        <p:cNvPr id="1" name=""/>
        <p:cNvGrpSpPr/>
        <p:nvPr/>
      </p:nvGrpSpPr>
      <p:grpSpPr>
        <a:xfrm>
          <a:off x="0" y="0"/>
          <a:ext cx="0" cy="0"/>
          <a:chOff x="0" y="0"/>
          <a:chExt cx="0" cy="0"/>
        </a:xfrm>
      </p:grpSpPr>
      <p:sp>
        <p:nvSpPr>
          <p:cNvPr id="48" name="Oval 47">
            <a:extLst>
              <a:ext uri="{FF2B5EF4-FFF2-40B4-BE49-F238E27FC236}">
                <a16:creationId xmlns:a16="http://schemas.microsoft.com/office/drawing/2014/main" xmlns="" id="{6BE8D45D-1E08-4F59-96CC-EA53D7CA6AB0}"/>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a16="http://schemas.microsoft.com/office/drawing/2014/main" xmlns="" id="{8E968353-82DA-42A2-88B6-AEFCF124AF4E}"/>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2" name="Title 1">
            <a:extLst>
              <a:ext uri="{FF2B5EF4-FFF2-40B4-BE49-F238E27FC236}">
                <a16:creationId xmlns:a16="http://schemas.microsoft.com/office/drawing/2014/main" xmlns="" id="{81053F33-9837-4E9F-8D29-24A800D841E9}"/>
              </a:ext>
            </a:extLst>
          </p:cNvPr>
          <p:cNvSpPr>
            <a:spLocks noGrp="1"/>
          </p:cNvSpPr>
          <p:nvPr>
            <p:ph type="title" hasCustomPrompt="1"/>
          </p:nvPr>
        </p:nvSpPr>
        <p:spPr>
          <a:xfrm>
            <a:off x="5642753" y="1474969"/>
            <a:ext cx="4395258" cy="676275"/>
          </a:xfrm>
        </p:spPr>
        <p:txBody>
          <a:bodyPr anchor="b">
            <a:normAutofit/>
          </a:bodyPr>
          <a:lstStyle>
            <a:lvl1pPr algn="l">
              <a:defRPr sz="4000"/>
            </a:lvl1pPr>
          </a:lstStyle>
          <a:p>
            <a:r>
              <a:rPr lang="en-US" dirty="0"/>
              <a:t>CHART SLIDE</a:t>
            </a:r>
            <a:endParaRPr lang="ru-RU" dirty="0"/>
          </a:p>
        </p:txBody>
      </p:sp>
      <p:sp>
        <p:nvSpPr>
          <p:cNvPr id="4" name="Date Placeholder 3">
            <a:extLst>
              <a:ext uri="{FF2B5EF4-FFF2-40B4-BE49-F238E27FC236}">
                <a16:creationId xmlns:a16="http://schemas.microsoft.com/office/drawing/2014/main" xmlns="" id="{DC2A0631-3130-4C36-8E5E-80464B1A62A7}"/>
              </a:ext>
            </a:extLst>
          </p:cNvPr>
          <p:cNvSpPr>
            <a:spLocks noGrp="1"/>
          </p:cNvSpPr>
          <p:nvPr>
            <p:ph type="dt" sz="half" idx="10"/>
          </p:nvPr>
        </p:nvSpPr>
        <p:spPr/>
        <p:txBody>
          <a:bodyPr/>
          <a:lstStyle/>
          <a:p>
            <a:r>
              <a:rPr lang="en-US"/>
              <a:t>MM.DD.20XX</a:t>
            </a:r>
            <a:endParaRPr lang="ru-RU" dirty="0"/>
          </a:p>
        </p:txBody>
      </p:sp>
      <p:sp>
        <p:nvSpPr>
          <p:cNvPr id="5" name="Footer Placeholder 4">
            <a:extLst>
              <a:ext uri="{FF2B5EF4-FFF2-40B4-BE49-F238E27FC236}">
                <a16:creationId xmlns:a16="http://schemas.microsoft.com/office/drawing/2014/main" xmlns=""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mn-MN"/>
              <a:t>ГҮЙЦЭТГЭЛИЙН АУДИТЫН АЛБА</a:t>
            </a:r>
            <a:endParaRPr lang="ru-RU" dirty="0"/>
          </a:p>
        </p:txBody>
      </p:sp>
      <p:sp>
        <p:nvSpPr>
          <p:cNvPr id="6" name="Slide Number Placeholder 5">
            <a:extLst>
              <a:ext uri="{FF2B5EF4-FFF2-40B4-BE49-F238E27FC236}">
                <a16:creationId xmlns:a16="http://schemas.microsoft.com/office/drawing/2014/main" xmlns=""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17" name="Text Placeholder 26">
            <a:extLst>
              <a:ext uri="{FF2B5EF4-FFF2-40B4-BE49-F238E27FC236}">
                <a16:creationId xmlns:a16="http://schemas.microsoft.com/office/drawing/2014/main" xmlns="" id="{C990C5BD-BC2C-4822-AA4E-446B77052F23}"/>
              </a:ext>
            </a:extLst>
          </p:cNvPr>
          <p:cNvSpPr>
            <a:spLocks noGrp="1"/>
          </p:cNvSpPr>
          <p:nvPr>
            <p:ph type="body" sz="quarter" idx="16"/>
          </p:nvPr>
        </p:nvSpPr>
        <p:spPr>
          <a:xfrm>
            <a:off x="5649889" y="2592569"/>
            <a:ext cx="5630885" cy="701675"/>
          </a:xfrm>
        </p:spPr>
        <p:txBody>
          <a:bodyPr>
            <a:noAutofit/>
          </a:bodyPr>
          <a:lstStyle>
            <a:lvl1pPr marL="0" indent="0" algn="l">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a:t>Click to edit Master text styles</a:t>
            </a:r>
          </a:p>
        </p:txBody>
      </p:sp>
      <p:sp>
        <p:nvSpPr>
          <p:cNvPr id="24" name="Text Placeholder 2">
            <a:extLst>
              <a:ext uri="{FF2B5EF4-FFF2-40B4-BE49-F238E27FC236}">
                <a16:creationId xmlns:a16="http://schemas.microsoft.com/office/drawing/2014/main" xmlns="" id="{B971AAD9-2660-4922-9B41-C45976A31C4F}"/>
              </a:ext>
            </a:extLst>
          </p:cNvPr>
          <p:cNvSpPr>
            <a:spLocks noGrp="1"/>
          </p:cNvSpPr>
          <p:nvPr>
            <p:ph type="body" idx="18" hasCustomPrompt="1"/>
          </p:nvPr>
        </p:nvSpPr>
        <p:spPr>
          <a:xfrm>
            <a:off x="6126385" y="3719427"/>
            <a:ext cx="1597889" cy="365125"/>
          </a:xfrm>
        </p:spPr>
        <p:txBody>
          <a:bodyPr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30%</a:t>
            </a:r>
          </a:p>
        </p:txBody>
      </p:sp>
      <p:sp>
        <p:nvSpPr>
          <p:cNvPr id="30" name="Text Placeholder 26">
            <a:extLst>
              <a:ext uri="{FF2B5EF4-FFF2-40B4-BE49-F238E27FC236}">
                <a16:creationId xmlns:a16="http://schemas.microsoft.com/office/drawing/2014/main" xmlns="" id="{527B617A-AB11-44E9-B2E2-53B7F35CD968}"/>
              </a:ext>
            </a:extLst>
          </p:cNvPr>
          <p:cNvSpPr>
            <a:spLocks noGrp="1"/>
          </p:cNvSpPr>
          <p:nvPr>
            <p:ph type="body" sz="quarter" idx="21" hasCustomPrompt="1"/>
          </p:nvPr>
        </p:nvSpPr>
        <p:spPr>
          <a:xfrm>
            <a:off x="6126386" y="3990708"/>
            <a:ext cx="1597889" cy="365125"/>
          </a:xfrm>
        </p:spPr>
        <p:txBody>
          <a:bodyPr>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Category Title</a:t>
            </a:r>
          </a:p>
        </p:txBody>
      </p:sp>
      <p:sp>
        <p:nvSpPr>
          <p:cNvPr id="23" name="Text Placeholder 2">
            <a:extLst>
              <a:ext uri="{FF2B5EF4-FFF2-40B4-BE49-F238E27FC236}">
                <a16:creationId xmlns:a16="http://schemas.microsoft.com/office/drawing/2014/main" xmlns="" id="{E9080FED-3BFC-4CCC-8B5A-A2942CA5CF36}"/>
              </a:ext>
            </a:extLst>
          </p:cNvPr>
          <p:cNvSpPr>
            <a:spLocks noGrp="1"/>
          </p:cNvSpPr>
          <p:nvPr>
            <p:ph type="body" idx="22" hasCustomPrompt="1"/>
          </p:nvPr>
        </p:nvSpPr>
        <p:spPr>
          <a:xfrm>
            <a:off x="6126410" y="4451492"/>
            <a:ext cx="1597889" cy="365125"/>
          </a:xfrm>
        </p:spPr>
        <p:txBody>
          <a:bodyPr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10%</a:t>
            </a:r>
          </a:p>
        </p:txBody>
      </p:sp>
      <p:sp>
        <p:nvSpPr>
          <p:cNvPr id="25" name="Text Placeholder 26">
            <a:extLst>
              <a:ext uri="{FF2B5EF4-FFF2-40B4-BE49-F238E27FC236}">
                <a16:creationId xmlns:a16="http://schemas.microsoft.com/office/drawing/2014/main" xmlns="" id="{E7EC8229-D712-4FD1-990B-9212FC211A9B}"/>
              </a:ext>
            </a:extLst>
          </p:cNvPr>
          <p:cNvSpPr>
            <a:spLocks noGrp="1"/>
          </p:cNvSpPr>
          <p:nvPr>
            <p:ph type="body" sz="quarter" idx="23" hasCustomPrompt="1"/>
          </p:nvPr>
        </p:nvSpPr>
        <p:spPr>
          <a:xfrm>
            <a:off x="6126411" y="4722773"/>
            <a:ext cx="1597889" cy="365125"/>
          </a:xfrm>
        </p:spPr>
        <p:txBody>
          <a:bodyPr>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Category Title</a:t>
            </a:r>
          </a:p>
        </p:txBody>
      </p:sp>
      <p:sp>
        <p:nvSpPr>
          <p:cNvPr id="27" name="Text Placeholder 2">
            <a:extLst>
              <a:ext uri="{FF2B5EF4-FFF2-40B4-BE49-F238E27FC236}">
                <a16:creationId xmlns:a16="http://schemas.microsoft.com/office/drawing/2014/main" xmlns="" id="{27341020-DCB7-4CC5-BE55-AAAF421822ED}"/>
              </a:ext>
            </a:extLst>
          </p:cNvPr>
          <p:cNvSpPr>
            <a:spLocks noGrp="1"/>
          </p:cNvSpPr>
          <p:nvPr>
            <p:ph type="body" idx="24" hasCustomPrompt="1"/>
          </p:nvPr>
        </p:nvSpPr>
        <p:spPr>
          <a:xfrm>
            <a:off x="8065899" y="3719427"/>
            <a:ext cx="1597889" cy="365125"/>
          </a:xfrm>
        </p:spPr>
        <p:txBody>
          <a:bodyPr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25%</a:t>
            </a:r>
          </a:p>
        </p:txBody>
      </p:sp>
      <p:sp>
        <p:nvSpPr>
          <p:cNvPr id="29" name="Text Placeholder 26">
            <a:extLst>
              <a:ext uri="{FF2B5EF4-FFF2-40B4-BE49-F238E27FC236}">
                <a16:creationId xmlns:a16="http://schemas.microsoft.com/office/drawing/2014/main" xmlns="" id="{B1896019-AE20-47E2-AA66-ED9D16B2DAF7}"/>
              </a:ext>
            </a:extLst>
          </p:cNvPr>
          <p:cNvSpPr>
            <a:spLocks noGrp="1"/>
          </p:cNvSpPr>
          <p:nvPr>
            <p:ph type="body" sz="quarter" idx="25" hasCustomPrompt="1"/>
          </p:nvPr>
        </p:nvSpPr>
        <p:spPr>
          <a:xfrm>
            <a:off x="8065900" y="3990708"/>
            <a:ext cx="1597889" cy="365125"/>
          </a:xfrm>
        </p:spPr>
        <p:txBody>
          <a:bodyPr>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Category Title</a:t>
            </a:r>
          </a:p>
        </p:txBody>
      </p:sp>
      <p:sp>
        <p:nvSpPr>
          <p:cNvPr id="32" name="Text Placeholder 2">
            <a:extLst>
              <a:ext uri="{FF2B5EF4-FFF2-40B4-BE49-F238E27FC236}">
                <a16:creationId xmlns:a16="http://schemas.microsoft.com/office/drawing/2014/main" xmlns="" id="{212C49D2-92E0-4567-8BD4-9B8FC0536701}"/>
              </a:ext>
            </a:extLst>
          </p:cNvPr>
          <p:cNvSpPr>
            <a:spLocks noGrp="1"/>
          </p:cNvSpPr>
          <p:nvPr>
            <p:ph type="body" idx="26" hasCustomPrompt="1"/>
          </p:nvPr>
        </p:nvSpPr>
        <p:spPr>
          <a:xfrm>
            <a:off x="8065924" y="4451492"/>
            <a:ext cx="1597889" cy="365125"/>
          </a:xfrm>
        </p:spPr>
        <p:txBody>
          <a:bodyPr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10%</a:t>
            </a:r>
          </a:p>
        </p:txBody>
      </p:sp>
      <p:sp>
        <p:nvSpPr>
          <p:cNvPr id="33" name="Text Placeholder 26">
            <a:extLst>
              <a:ext uri="{FF2B5EF4-FFF2-40B4-BE49-F238E27FC236}">
                <a16:creationId xmlns:a16="http://schemas.microsoft.com/office/drawing/2014/main" xmlns="" id="{6B5DA211-72E1-4B00-AA61-980CE5A34565}"/>
              </a:ext>
            </a:extLst>
          </p:cNvPr>
          <p:cNvSpPr>
            <a:spLocks noGrp="1"/>
          </p:cNvSpPr>
          <p:nvPr>
            <p:ph type="body" sz="quarter" idx="27" hasCustomPrompt="1"/>
          </p:nvPr>
        </p:nvSpPr>
        <p:spPr>
          <a:xfrm>
            <a:off x="8065925" y="4722773"/>
            <a:ext cx="1597889" cy="365125"/>
          </a:xfrm>
        </p:spPr>
        <p:txBody>
          <a:bodyPr>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Category Title</a:t>
            </a:r>
          </a:p>
        </p:txBody>
      </p:sp>
      <p:sp>
        <p:nvSpPr>
          <p:cNvPr id="35" name="Text Placeholder 2">
            <a:extLst>
              <a:ext uri="{FF2B5EF4-FFF2-40B4-BE49-F238E27FC236}">
                <a16:creationId xmlns:a16="http://schemas.microsoft.com/office/drawing/2014/main" xmlns="" id="{A7CF7C63-619A-46EE-AF36-FCA26441A064}"/>
              </a:ext>
            </a:extLst>
          </p:cNvPr>
          <p:cNvSpPr>
            <a:spLocks noGrp="1"/>
          </p:cNvSpPr>
          <p:nvPr>
            <p:ph type="body" idx="28" hasCustomPrompt="1"/>
          </p:nvPr>
        </p:nvSpPr>
        <p:spPr>
          <a:xfrm>
            <a:off x="10005413" y="3719427"/>
            <a:ext cx="1597889" cy="365125"/>
          </a:xfrm>
        </p:spPr>
        <p:txBody>
          <a:bodyPr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20%</a:t>
            </a:r>
          </a:p>
        </p:txBody>
      </p:sp>
      <p:sp>
        <p:nvSpPr>
          <p:cNvPr id="36" name="Text Placeholder 26">
            <a:extLst>
              <a:ext uri="{FF2B5EF4-FFF2-40B4-BE49-F238E27FC236}">
                <a16:creationId xmlns:a16="http://schemas.microsoft.com/office/drawing/2014/main" xmlns="" id="{92E0EA61-C10D-4760-B03F-F27BCF1FC24C}"/>
              </a:ext>
            </a:extLst>
          </p:cNvPr>
          <p:cNvSpPr>
            <a:spLocks noGrp="1"/>
          </p:cNvSpPr>
          <p:nvPr>
            <p:ph type="body" sz="quarter" idx="29" hasCustomPrompt="1"/>
          </p:nvPr>
        </p:nvSpPr>
        <p:spPr>
          <a:xfrm>
            <a:off x="10005414" y="3990708"/>
            <a:ext cx="1597889" cy="365125"/>
          </a:xfrm>
        </p:spPr>
        <p:txBody>
          <a:bodyPr>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Category Title</a:t>
            </a:r>
          </a:p>
        </p:txBody>
      </p:sp>
      <p:sp>
        <p:nvSpPr>
          <p:cNvPr id="38" name="Text Placeholder 2">
            <a:extLst>
              <a:ext uri="{FF2B5EF4-FFF2-40B4-BE49-F238E27FC236}">
                <a16:creationId xmlns:a16="http://schemas.microsoft.com/office/drawing/2014/main" xmlns="" id="{1A3A14FA-D9E9-4000-B30C-14CADBFE48F6}"/>
              </a:ext>
            </a:extLst>
          </p:cNvPr>
          <p:cNvSpPr>
            <a:spLocks noGrp="1"/>
          </p:cNvSpPr>
          <p:nvPr>
            <p:ph type="body" idx="30" hasCustomPrompt="1"/>
          </p:nvPr>
        </p:nvSpPr>
        <p:spPr>
          <a:xfrm>
            <a:off x="10005438" y="4451492"/>
            <a:ext cx="1597889" cy="365125"/>
          </a:xfrm>
        </p:spPr>
        <p:txBody>
          <a:bodyPr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5%</a:t>
            </a:r>
          </a:p>
        </p:txBody>
      </p:sp>
      <p:sp>
        <p:nvSpPr>
          <p:cNvPr id="39" name="Text Placeholder 26">
            <a:extLst>
              <a:ext uri="{FF2B5EF4-FFF2-40B4-BE49-F238E27FC236}">
                <a16:creationId xmlns:a16="http://schemas.microsoft.com/office/drawing/2014/main" xmlns="" id="{0FBCB607-92E0-4206-871B-10CAEB3377B3}"/>
              </a:ext>
            </a:extLst>
          </p:cNvPr>
          <p:cNvSpPr>
            <a:spLocks noGrp="1"/>
          </p:cNvSpPr>
          <p:nvPr>
            <p:ph type="body" sz="quarter" idx="31" hasCustomPrompt="1"/>
          </p:nvPr>
        </p:nvSpPr>
        <p:spPr>
          <a:xfrm>
            <a:off x="10005439" y="4722773"/>
            <a:ext cx="1597889" cy="365125"/>
          </a:xfrm>
        </p:spPr>
        <p:txBody>
          <a:bodyPr>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a:t>Category Title</a:t>
            </a:r>
          </a:p>
        </p:txBody>
      </p:sp>
      <p:sp>
        <p:nvSpPr>
          <p:cNvPr id="19" name="Chart Placeholder 18">
            <a:extLst>
              <a:ext uri="{FF2B5EF4-FFF2-40B4-BE49-F238E27FC236}">
                <a16:creationId xmlns:a16="http://schemas.microsoft.com/office/drawing/2014/main" xmlns="" id="{08CD548A-F4DA-41C7-BC55-620C696D5A6A}"/>
              </a:ext>
            </a:extLst>
          </p:cNvPr>
          <p:cNvSpPr>
            <a:spLocks noGrp="1"/>
          </p:cNvSpPr>
          <p:nvPr>
            <p:ph type="chart" sz="quarter" idx="32"/>
          </p:nvPr>
        </p:nvSpPr>
        <p:spPr>
          <a:xfrm>
            <a:off x="911225" y="908050"/>
            <a:ext cx="4284663" cy="4365625"/>
          </a:xfrm>
        </p:spPr>
        <p:txBody>
          <a:bodyPr anchor="ctr" anchorCtr="0">
            <a:normAutofit/>
          </a:bodyPr>
          <a:lstStyle>
            <a:lvl1pPr marL="0" indent="0" algn="ctr">
              <a:buNone/>
              <a:defRPr sz="1600">
                <a:solidFill>
                  <a:schemeClr val="tx1">
                    <a:lumMod val="50000"/>
                    <a:lumOff val="50000"/>
                  </a:schemeClr>
                </a:solidFill>
              </a:defRPr>
            </a:lvl1pPr>
          </a:lstStyle>
          <a:p>
            <a:r>
              <a:rPr lang="en-US"/>
              <a:t>Click icon to add chart</a:t>
            </a:r>
            <a:endParaRPr lang="ru-RU" dirty="0"/>
          </a:p>
        </p:txBody>
      </p:sp>
      <p:grpSp>
        <p:nvGrpSpPr>
          <p:cNvPr id="41" name="Graphic 39">
            <a:extLst>
              <a:ext uri="{FF2B5EF4-FFF2-40B4-BE49-F238E27FC236}">
                <a16:creationId xmlns:a16="http://schemas.microsoft.com/office/drawing/2014/main" xmlns="" id="{D0A213E0-4DC9-4F6A-98B8-21DE9AE2D9B0}"/>
              </a:ext>
            </a:extLst>
          </p:cNvPr>
          <p:cNvGrpSpPr/>
          <p:nvPr userDrawn="1"/>
        </p:nvGrpSpPr>
        <p:grpSpPr>
          <a:xfrm>
            <a:off x="10008352" y="0"/>
            <a:ext cx="2188800" cy="1933794"/>
            <a:chOff x="10003200" y="0"/>
            <a:chExt cx="2188800" cy="1933794"/>
          </a:xfrm>
        </p:grpSpPr>
        <p:sp>
          <p:nvSpPr>
            <p:cNvPr id="42" name="Freeform: Shape 41">
              <a:extLst>
                <a:ext uri="{FF2B5EF4-FFF2-40B4-BE49-F238E27FC236}">
                  <a16:creationId xmlns:a16="http://schemas.microsoft.com/office/drawing/2014/main" xmlns="" id="{24312820-32BB-4DFC-B775-2031DE03F33E}"/>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a16="http://schemas.microsoft.com/office/drawing/2014/main" xmlns="" id="{F9B4581F-B122-40B8-BE37-64894A713B38}"/>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a16="http://schemas.microsoft.com/office/drawing/2014/main" xmlns="" id="{C7CF8C75-A610-43BA-923F-335A6051357D}"/>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a16="http://schemas.microsoft.com/office/drawing/2014/main" xmlns="" id="{56793F9B-5B71-414E-9CB2-2B76F8308871}"/>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a16="http://schemas.microsoft.com/office/drawing/2014/main" xmlns="" id="{9807DE94-0E8D-4E1B-A7D2-E0F91AF2E54C}"/>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xmlns="" id="{7BC592BA-C191-49B5-8F41-8E14CFFDAC40}"/>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
        <p:nvSpPr>
          <p:cNvPr id="3" name="Graphic 50">
            <a:extLst>
              <a:ext uri="{FF2B5EF4-FFF2-40B4-BE49-F238E27FC236}">
                <a16:creationId xmlns:a16="http://schemas.microsoft.com/office/drawing/2014/main" xmlns="" id="{33AA43FA-C2DC-406C-BFE6-A2A804112236}"/>
              </a:ext>
            </a:extLst>
          </p:cNvPr>
          <p:cNvSpPr/>
          <p:nvPr/>
        </p:nvSpPr>
        <p:spPr>
          <a:xfrm>
            <a:off x="5731819" y="2267879"/>
            <a:ext cx="3016875" cy="165305"/>
          </a:xfrm>
          <a:custGeom>
            <a:avLst/>
            <a:gdLst>
              <a:gd name="connsiteX0" fmla="*/ 2957222 w 3016875"/>
              <a:gd name="connsiteY0" fmla="*/ 159503 h 165304"/>
              <a:gd name="connsiteX1" fmla="*/ 71329 w 3016875"/>
              <a:gd name="connsiteY1" fmla="*/ 159503 h 165304"/>
              <a:gd name="connsiteX2" fmla="*/ 9059 w 3016875"/>
              <a:gd name="connsiteY2" fmla="*/ 84480 h 165304"/>
              <a:gd name="connsiteX3" fmla="*/ 9059 w 3016875"/>
              <a:gd name="connsiteY3" fmla="*/ 84480 h 165304"/>
              <a:gd name="connsiteX4" fmla="*/ 71329 w 3016875"/>
              <a:gd name="connsiteY4" fmla="*/ 10729 h 165304"/>
              <a:gd name="connsiteX5" fmla="*/ 2956149 w 3016875"/>
              <a:gd name="connsiteY5" fmla="*/ 10729 h 165304"/>
              <a:gd name="connsiteX6" fmla="*/ 3018419 w 3016875"/>
              <a:gd name="connsiteY6" fmla="*/ 84480 h 165304"/>
              <a:gd name="connsiteX7" fmla="*/ 3018419 w 3016875"/>
              <a:gd name="connsiteY7" fmla="*/ 84480 h 165304"/>
              <a:gd name="connsiteX8" fmla="*/ 2957222 w 3016875"/>
              <a:gd name="connsiteY8" fmla="*/ 159503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16875" h="165304">
                <a:moveTo>
                  <a:pt x="2957222" y="159503"/>
                </a:moveTo>
                <a:lnTo>
                  <a:pt x="71329" y="159503"/>
                </a:lnTo>
                <a:cubicBezTo>
                  <a:pt x="36973" y="159503"/>
                  <a:pt x="9059" y="125171"/>
                  <a:pt x="9059" y="84480"/>
                </a:cubicBezTo>
                <a:lnTo>
                  <a:pt x="9059" y="84480"/>
                </a:lnTo>
                <a:cubicBezTo>
                  <a:pt x="9059" y="43790"/>
                  <a:pt x="36973" y="10729"/>
                  <a:pt x="71329" y="10729"/>
                </a:cubicBezTo>
                <a:lnTo>
                  <a:pt x="2956149" y="10729"/>
                </a:lnTo>
                <a:cubicBezTo>
                  <a:pt x="2990505" y="10729"/>
                  <a:pt x="3018419" y="43790"/>
                  <a:pt x="3018419" y="84480"/>
                </a:cubicBezTo>
                <a:lnTo>
                  <a:pt x="3018419" y="84480"/>
                </a:lnTo>
                <a:cubicBezTo>
                  <a:pt x="3019492" y="125171"/>
                  <a:pt x="2991578" y="159503"/>
                  <a:pt x="2957222" y="159503"/>
                </a:cubicBezTo>
                <a:close/>
              </a:path>
            </a:pathLst>
          </a:custGeom>
          <a:gradFill>
            <a:gsLst>
              <a:gs pos="0">
                <a:schemeClr val="accent1"/>
              </a:gs>
              <a:gs pos="100000">
                <a:schemeClr val="accent3"/>
              </a:gs>
            </a:gsLst>
            <a:lin ang="0" scaled="1"/>
          </a:gradFill>
          <a:ln w="10716" cap="flat">
            <a:noFill/>
            <a:prstDash val="solid"/>
            <a:miter/>
          </a:ln>
        </p:spPr>
        <p:txBody>
          <a:bodyPr rtlCol="0" anchor="ctr"/>
          <a:lstStyle/>
          <a:p>
            <a:endParaRPr lang="ru-RU" dirty="0"/>
          </a:p>
        </p:txBody>
      </p:sp>
    </p:spTree>
    <p:extLst>
      <p:ext uri="{BB962C8B-B14F-4D97-AF65-F5344CB8AC3E}">
        <p14:creationId xmlns:p14="http://schemas.microsoft.com/office/powerpoint/2010/main" val="3040955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ble Slide">
    <p:spTree>
      <p:nvGrpSpPr>
        <p:cNvPr id="1" name=""/>
        <p:cNvGrpSpPr/>
        <p:nvPr/>
      </p:nvGrpSpPr>
      <p:grpSpPr>
        <a:xfrm>
          <a:off x="0" y="0"/>
          <a:ext cx="0" cy="0"/>
          <a:chOff x="0" y="0"/>
          <a:chExt cx="0" cy="0"/>
        </a:xfrm>
      </p:grpSpPr>
      <p:sp>
        <p:nvSpPr>
          <p:cNvPr id="52" name="Oval 51">
            <a:extLst>
              <a:ext uri="{FF2B5EF4-FFF2-40B4-BE49-F238E27FC236}">
                <a16:creationId xmlns:a16="http://schemas.microsoft.com/office/drawing/2014/main" xmlns="" id="{F21AF1E2-466C-487E-86AF-CA6FFFCA2720}"/>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3" name="Graphic 12">
            <a:extLst>
              <a:ext uri="{FF2B5EF4-FFF2-40B4-BE49-F238E27FC236}">
                <a16:creationId xmlns:a16="http://schemas.microsoft.com/office/drawing/2014/main" xmlns="" id="{531F1BC1-79BD-45BA-B27E-7A2C62A65EC9}"/>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2" name="Title 1">
            <a:extLst>
              <a:ext uri="{FF2B5EF4-FFF2-40B4-BE49-F238E27FC236}">
                <a16:creationId xmlns:a16="http://schemas.microsoft.com/office/drawing/2014/main" xmlns="" id="{81053F33-9837-4E9F-8D29-24A800D841E9}"/>
              </a:ext>
            </a:extLst>
          </p:cNvPr>
          <p:cNvSpPr>
            <a:spLocks noGrp="1"/>
          </p:cNvSpPr>
          <p:nvPr>
            <p:ph type="title" hasCustomPrompt="1"/>
          </p:nvPr>
        </p:nvSpPr>
        <p:spPr>
          <a:xfrm>
            <a:off x="811744" y="2134675"/>
            <a:ext cx="3403308" cy="676275"/>
          </a:xfrm>
        </p:spPr>
        <p:txBody>
          <a:bodyPr anchor="b">
            <a:normAutofit/>
          </a:bodyPr>
          <a:lstStyle>
            <a:lvl1pPr algn="l">
              <a:defRPr sz="4000"/>
            </a:lvl1pPr>
          </a:lstStyle>
          <a:p>
            <a:r>
              <a:rPr lang="en-US" dirty="0"/>
              <a:t>TABLE SLIDE</a:t>
            </a:r>
            <a:endParaRPr lang="ru-RU" dirty="0"/>
          </a:p>
        </p:txBody>
      </p:sp>
      <p:sp>
        <p:nvSpPr>
          <p:cNvPr id="4" name="Date Placeholder 3">
            <a:extLst>
              <a:ext uri="{FF2B5EF4-FFF2-40B4-BE49-F238E27FC236}">
                <a16:creationId xmlns:a16="http://schemas.microsoft.com/office/drawing/2014/main" xmlns="" id="{DC2A0631-3130-4C36-8E5E-80464B1A62A7}"/>
              </a:ext>
            </a:extLst>
          </p:cNvPr>
          <p:cNvSpPr>
            <a:spLocks noGrp="1"/>
          </p:cNvSpPr>
          <p:nvPr>
            <p:ph type="dt" sz="half" idx="10"/>
          </p:nvPr>
        </p:nvSpPr>
        <p:spPr/>
        <p:txBody>
          <a:bodyPr/>
          <a:lstStyle/>
          <a:p>
            <a:r>
              <a:rPr lang="en-US"/>
              <a:t>MM.DD.20XX</a:t>
            </a:r>
            <a:endParaRPr lang="ru-RU" dirty="0"/>
          </a:p>
        </p:txBody>
      </p:sp>
      <p:sp>
        <p:nvSpPr>
          <p:cNvPr id="5" name="Footer Placeholder 4">
            <a:extLst>
              <a:ext uri="{FF2B5EF4-FFF2-40B4-BE49-F238E27FC236}">
                <a16:creationId xmlns:a16="http://schemas.microsoft.com/office/drawing/2014/main" xmlns="" id="{79230F82-FE68-4450-98DF-5D29369AEE76}"/>
              </a:ext>
            </a:extLst>
          </p:cNvPr>
          <p:cNvSpPr>
            <a:spLocks noGrp="1"/>
          </p:cNvSpPr>
          <p:nvPr>
            <p:ph type="ftr" sz="quarter" idx="11"/>
          </p:nvPr>
        </p:nvSpPr>
        <p:spPr>
          <a:xfrm>
            <a:off x="812290" y="5797769"/>
            <a:ext cx="4114800" cy="365125"/>
          </a:xfrm>
          <a:prstGeom prst="rect">
            <a:avLst/>
          </a:prstGeom>
        </p:spPr>
        <p:txBody>
          <a:bodyPr/>
          <a:lstStyle/>
          <a:p>
            <a:r>
              <a:rPr lang="mn-MN"/>
              <a:t>ГҮЙЦЭТГЭЛИЙН АУДИТЫН АЛБА</a:t>
            </a:r>
            <a:endParaRPr lang="ru-RU" dirty="0"/>
          </a:p>
        </p:txBody>
      </p:sp>
      <p:sp>
        <p:nvSpPr>
          <p:cNvPr id="6" name="Slide Number Placeholder 5">
            <a:extLst>
              <a:ext uri="{FF2B5EF4-FFF2-40B4-BE49-F238E27FC236}">
                <a16:creationId xmlns:a16="http://schemas.microsoft.com/office/drawing/2014/main" xmlns="" id="{EE6603C1-6E1A-4E4B-9555-31D84B6BDAD9}"/>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17" name="Text Placeholder 26">
            <a:extLst>
              <a:ext uri="{FF2B5EF4-FFF2-40B4-BE49-F238E27FC236}">
                <a16:creationId xmlns:a16="http://schemas.microsoft.com/office/drawing/2014/main" xmlns="" id="{C990C5BD-BC2C-4822-AA4E-446B77052F23}"/>
              </a:ext>
            </a:extLst>
          </p:cNvPr>
          <p:cNvSpPr>
            <a:spLocks noGrp="1"/>
          </p:cNvSpPr>
          <p:nvPr>
            <p:ph type="body" sz="quarter" idx="16"/>
          </p:nvPr>
        </p:nvSpPr>
        <p:spPr>
          <a:xfrm>
            <a:off x="809405" y="3252275"/>
            <a:ext cx="3396171" cy="1846732"/>
          </a:xfrm>
        </p:spPr>
        <p:txBody>
          <a:bodyPr>
            <a:noAutofit/>
          </a:bodyPr>
          <a:lstStyle>
            <a:lvl1pPr marL="0" indent="0" algn="l">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a:t>Click to edit Master text styles</a:t>
            </a:r>
          </a:p>
        </p:txBody>
      </p:sp>
      <p:sp>
        <p:nvSpPr>
          <p:cNvPr id="18" name="Table Placeholder 17">
            <a:extLst>
              <a:ext uri="{FF2B5EF4-FFF2-40B4-BE49-F238E27FC236}">
                <a16:creationId xmlns:a16="http://schemas.microsoft.com/office/drawing/2014/main" xmlns="" id="{3AF64257-E00C-4FE5-925B-A78911D1D2B9}"/>
              </a:ext>
            </a:extLst>
          </p:cNvPr>
          <p:cNvSpPr>
            <a:spLocks noGrp="1"/>
          </p:cNvSpPr>
          <p:nvPr>
            <p:ph type="tbl" sz="quarter" idx="17"/>
          </p:nvPr>
        </p:nvSpPr>
        <p:spPr>
          <a:xfrm>
            <a:off x="4724400" y="1493214"/>
            <a:ext cx="6561138" cy="3847135"/>
          </a:xfrm>
        </p:spPr>
        <p:txBody>
          <a:bodyPr anchor="ctr" anchorCtr="0">
            <a:normAutofit/>
          </a:bodyPr>
          <a:lstStyle>
            <a:lvl1pPr marL="0" indent="0" algn="ctr">
              <a:buNone/>
              <a:defRPr sz="1600">
                <a:solidFill>
                  <a:schemeClr val="tx1">
                    <a:lumMod val="50000"/>
                    <a:lumOff val="50000"/>
                  </a:schemeClr>
                </a:solidFill>
              </a:defRPr>
            </a:lvl1pPr>
          </a:lstStyle>
          <a:p>
            <a:r>
              <a:rPr lang="en-US"/>
              <a:t>Click icon to add table</a:t>
            </a:r>
            <a:endParaRPr lang="ru-RU" dirty="0"/>
          </a:p>
        </p:txBody>
      </p:sp>
      <p:grpSp>
        <p:nvGrpSpPr>
          <p:cNvPr id="45" name="Graphic 39">
            <a:extLst>
              <a:ext uri="{FF2B5EF4-FFF2-40B4-BE49-F238E27FC236}">
                <a16:creationId xmlns:a16="http://schemas.microsoft.com/office/drawing/2014/main" xmlns="" id="{2B29CFAD-7DFA-43C8-BC78-F666303C4A65}"/>
              </a:ext>
            </a:extLst>
          </p:cNvPr>
          <p:cNvGrpSpPr/>
          <p:nvPr userDrawn="1"/>
        </p:nvGrpSpPr>
        <p:grpSpPr>
          <a:xfrm flipH="1">
            <a:off x="-3477" y="0"/>
            <a:ext cx="2188800" cy="1933794"/>
            <a:chOff x="10003200" y="0"/>
            <a:chExt cx="2188800" cy="1933794"/>
          </a:xfrm>
        </p:grpSpPr>
        <p:sp>
          <p:nvSpPr>
            <p:cNvPr id="46" name="Freeform: Shape 45">
              <a:extLst>
                <a:ext uri="{FF2B5EF4-FFF2-40B4-BE49-F238E27FC236}">
                  <a16:creationId xmlns:a16="http://schemas.microsoft.com/office/drawing/2014/main" xmlns="" id="{7709766F-07C2-47E0-94AE-482595B63D17}"/>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xmlns="" id="{29F02ED7-2803-4FC7-8D17-DB9AF81B2257}"/>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8" name="Freeform: Shape 47">
              <a:extLst>
                <a:ext uri="{FF2B5EF4-FFF2-40B4-BE49-F238E27FC236}">
                  <a16:creationId xmlns:a16="http://schemas.microsoft.com/office/drawing/2014/main" xmlns="" id="{6715C276-3245-4E87-976F-10DC35AF0E89}"/>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9" name="Freeform: Shape 48">
              <a:extLst>
                <a:ext uri="{FF2B5EF4-FFF2-40B4-BE49-F238E27FC236}">
                  <a16:creationId xmlns:a16="http://schemas.microsoft.com/office/drawing/2014/main" xmlns="" id="{4D4F9402-D548-4465-B31D-5C89E49D8F2D}"/>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50" name="Freeform: Shape 49">
              <a:extLst>
                <a:ext uri="{FF2B5EF4-FFF2-40B4-BE49-F238E27FC236}">
                  <a16:creationId xmlns:a16="http://schemas.microsoft.com/office/drawing/2014/main" xmlns="" id="{64C16800-96DF-4B5C-B15B-EB27E1475EB3}"/>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51" name="Freeform: Shape 50">
              <a:extLst>
                <a:ext uri="{FF2B5EF4-FFF2-40B4-BE49-F238E27FC236}">
                  <a16:creationId xmlns:a16="http://schemas.microsoft.com/office/drawing/2014/main" xmlns="" id="{AE9DBF7F-0A02-4C85-A28D-3C88C66B3486}"/>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
        <p:nvSpPr>
          <p:cNvPr id="3" name="Graphic 54">
            <a:extLst>
              <a:ext uri="{FF2B5EF4-FFF2-40B4-BE49-F238E27FC236}">
                <a16:creationId xmlns:a16="http://schemas.microsoft.com/office/drawing/2014/main" xmlns="" id="{A1820133-6B1B-4297-8A79-2E89B2C7199B}"/>
              </a:ext>
            </a:extLst>
          </p:cNvPr>
          <p:cNvSpPr/>
          <p:nvPr/>
        </p:nvSpPr>
        <p:spPr>
          <a:xfrm>
            <a:off x="895660" y="2912161"/>
            <a:ext cx="2781900" cy="165305"/>
          </a:xfrm>
          <a:custGeom>
            <a:avLst/>
            <a:gdLst>
              <a:gd name="connsiteX0" fmla="*/ 2726257 w 2781900"/>
              <a:gd name="connsiteY0" fmla="*/ 158686 h 165304"/>
              <a:gd name="connsiteX1" fmla="*/ 65137 w 2781900"/>
              <a:gd name="connsiteY1" fmla="*/ 158686 h 165304"/>
              <a:gd name="connsiteX2" fmla="*/ 7717 w 2781900"/>
              <a:gd name="connsiteY2" fmla="*/ 83663 h 165304"/>
              <a:gd name="connsiteX3" fmla="*/ 7717 w 2781900"/>
              <a:gd name="connsiteY3" fmla="*/ 83663 h 165304"/>
              <a:gd name="connsiteX4" fmla="*/ 65137 w 2781900"/>
              <a:gd name="connsiteY4" fmla="*/ 9911 h 165304"/>
              <a:gd name="connsiteX5" fmla="*/ 2725267 w 2781900"/>
              <a:gd name="connsiteY5" fmla="*/ 9911 h 165304"/>
              <a:gd name="connsiteX6" fmla="*/ 2782687 w 2781900"/>
              <a:gd name="connsiteY6" fmla="*/ 83663 h 165304"/>
              <a:gd name="connsiteX7" fmla="*/ 2782687 w 2781900"/>
              <a:gd name="connsiteY7" fmla="*/ 83663 h 165304"/>
              <a:gd name="connsiteX8" fmla="*/ 2726257 w 2781900"/>
              <a:gd name="connsiteY8" fmla="*/ 158686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900" h="165304">
                <a:moveTo>
                  <a:pt x="2726257" y="158686"/>
                </a:moveTo>
                <a:lnTo>
                  <a:pt x="65137" y="158686"/>
                </a:lnTo>
                <a:cubicBezTo>
                  <a:pt x="33457" y="158686"/>
                  <a:pt x="7717" y="124353"/>
                  <a:pt x="7717" y="83663"/>
                </a:cubicBezTo>
                <a:lnTo>
                  <a:pt x="7717" y="83663"/>
                </a:lnTo>
                <a:cubicBezTo>
                  <a:pt x="7717" y="42972"/>
                  <a:pt x="33457" y="9911"/>
                  <a:pt x="65137" y="9911"/>
                </a:cubicBezTo>
                <a:lnTo>
                  <a:pt x="2725267" y="9911"/>
                </a:lnTo>
                <a:cubicBezTo>
                  <a:pt x="2756947" y="9911"/>
                  <a:pt x="2782687" y="42972"/>
                  <a:pt x="2782687" y="83663"/>
                </a:cubicBezTo>
                <a:lnTo>
                  <a:pt x="2782687" y="83663"/>
                </a:lnTo>
                <a:cubicBezTo>
                  <a:pt x="2783677" y="124353"/>
                  <a:pt x="2757937" y="158686"/>
                  <a:pt x="2726257" y="158686"/>
                </a:cubicBezTo>
                <a:close/>
              </a:path>
            </a:pathLst>
          </a:custGeom>
          <a:gradFill>
            <a:gsLst>
              <a:gs pos="0">
                <a:schemeClr val="accent1"/>
              </a:gs>
              <a:gs pos="100000">
                <a:schemeClr val="accent3"/>
              </a:gs>
            </a:gsLst>
            <a:lin ang="0" scaled="1"/>
          </a:gradFill>
          <a:ln w="9899" cap="flat">
            <a:noFill/>
            <a:prstDash val="solid"/>
            <a:miter/>
          </a:ln>
        </p:spPr>
        <p:txBody>
          <a:bodyPr rtlCol="0" anchor="ctr"/>
          <a:lstStyle/>
          <a:p>
            <a:endParaRPr lang="ru-RU" dirty="0"/>
          </a:p>
        </p:txBody>
      </p:sp>
    </p:spTree>
    <p:extLst>
      <p:ext uri="{BB962C8B-B14F-4D97-AF65-F5344CB8AC3E}">
        <p14:creationId xmlns:p14="http://schemas.microsoft.com/office/powerpoint/2010/main" val="1336220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age and Title Slide">
    <p:spTree>
      <p:nvGrpSpPr>
        <p:cNvPr id="1" name=""/>
        <p:cNvGrpSpPr/>
        <p:nvPr/>
      </p:nvGrpSpPr>
      <p:grpSpPr>
        <a:xfrm>
          <a:off x="0" y="0"/>
          <a:ext cx="0" cy="0"/>
          <a:chOff x="0" y="0"/>
          <a:chExt cx="0" cy="0"/>
        </a:xfrm>
      </p:grpSpPr>
      <p:sp>
        <p:nvSpPr>
          <p:cNvPr id="51" name="Picture Placeholder 50">
            <a:extLst>
              <a:ext uri="{FF2B5EF4-FFF2-40B4-BE49-F238E27FC236}">
                <a16:creationId xmlns:a16="http://schemas.microsoft.com/office/drawing/2014/main" xmlns="" id="{3767FEE9-DC75-4465-BA6B-06E00CF6A27B}"/>
              </a:ext>
            </a:extLst>
          </p:cNvPr>
          <p:cNvSpPr>
            <a:spLocks noGrp="1"/>
          </p:cNvSpPr>
          <p:nvPr>
            <p:ph type="pic" sz="quarter" idx="17"/>
          </p:nvPr>
        </p:nvSpPr>
        <p:spPr>
          <a:xfrm>
            <a:off x="0" y="1"/>
            <a:ext cx="12190660" cy="5569499"/>
          </a:xfrm>
          <a:custGeom>
            <a:avLst/>
            <a:gdLst>
              <a:gd name="connsiteX0" fmla="*/ 0 w 12190660"/>
              <a:gd name="connsiteY0" fmla="*/ 0 h 5569499"/>
              <a:gd name="connsiteX1" fmla="*/ 10154649 w 12190660"/>
              <a:gd name="connsiteY1" fmla="*/ 0 h 5569499"/>
              <a:gd name="connsiteX2" fmla="*/ 7708389 w 12190660"/>
              <a:gd name="connsiteY2" fmla="*/ 1206619 h 5569499"/>
              <a:gd name="connsiteX3" fmla="*/ 7464525 w 12190660"/>
              <a:gd name="connsiteY3" fmla="*/ 1403488 h 5569499"/>
              <a:gd name="connsiteX4" fmla="*/ 7401019 w 12190660"/>
              <a:gd name="connsiteY4" fmla="*/ 1973774 h 5569499"/>
              <a:gd name="connsiteX5" fmla="*/ 7409910 w 12190660"/>
              <a:gd name="connsiteY5" fmla="*/ 1991556 h 5569499"/>
              <a:gd name="connsiteX6" fmla="*/ 7600428 w 12190660"/>
              <a:gd name="connsiteY6" fmla="*/ 2204937 h 5569499"/>
              <a:gd name="connsiteX7" fmla="*/ 7891287 w 12190660"/>
              <a:gd name="connsiteY7" fmla="*/ 2295116 h 5569499"/>
              <a:gd name="connsiteX8" fmla="*/ 8205008 w 12190660"/>
              <a:gd name="connsiteY8" fmla="*/ 2213828 h 5569499"/>
              <a:gd name="connsiteX9" fmla="*/ 12190660 w 12190660"/>
              <a:gd name="connsiteY9" fmla="*/ 248944 h 5569499"/>
              <a:gd name="connsiteX10" fmla="*/ 12190660 w 12190660"/>
              <a:gd name="connsiteY10" fmla="*/ 449624 h 5569499"/>
              <a:gd name="connsiteX11" fmla="*/ 10261340 w 12190660"/>
              <a:gd name="connsiteY11" fmla="*/ 1400948 h 5569499"/>
              <a:gd name="connsiteX12" fmla="*/ 9931108 w 12190660"/>
              <a:gd name="connsiteY12" fmla="*/ 1680375 h 5569499"/>
              <a:gd name="connsiteX13" fmla="*/ 9879032 w 12190660"/>
              <a:gd name="connsiteY13" fmla="*/ 2528819 h 5569499"/>
              <a:gd name="connsiteX14" fmla="*/ 9893004 w 12190660"/>
              <a:gd name="connsiteY14" fmla="*/ 2556762 h 5569499"/>
              <a:gd name="connsiteX15" fmla="*/ 10172431 w 12190660"/>
              <a:gd name="connsiteY15" fmla="*/ 2886994 h 5569499"/>
              <a:gd name="connsiteX16" fmla="*/ 10618245 w 12190660"/>
              <a:gd name="connsiteY16" fmla="*/ 3041950 h 5569499"/>
              <a:gd name="connsiteX17" fmla="*/ 11019604 w 12190660"/>
              <a:gd name="connsiteY17" fmla="*/ 2939069 h 5569499"/>
              <a:gd name="connsiteX18" fmla="*/ 12190660 w 12190660"/>
              <a:gd name="connsiteY18" fmla="*/ 2362433 h 5569499"/>
              <a:gd name="connsiteX19" fmla="*/ 12190660 w 12190660"/>
              <a:gd name="connsiteY19" fmla="*/ 5569499 h 5569499"/>
              <a:gd name="connsiteX20" fmla="*/ 0 w 12190660"/>
              <a:gd name="connsiteY20" fmla="*/ 5569499 h 5569499"/>
              <a:gd name="connsiteX21" fmla="*/ 0 w 12190660"/>
              <a:gd name="connsiteY21" fmla="*/ 4872200 h 5569499"/>
              <a:gd name="connsiteX22" fmla="*/ 1553363 w 12190660"/>
              <a:gd name="connsiteY22" fmla="*/ 4107584 h 5569499"/>
              <a:gd name="connsiteX23" fmla="*/ 1698157 w 12190660"/>
              <a:gd name="connsiteY23" fmla="*/ 3842128 h 5569499"/>
              <a:gd name="connsiteX24" fmla="*/ 1695617 w 12190660"/>
              <a:gd name="connsiteY24" fmla="*/ 3835778 h 5569499"/>
              <a:gd name="connsiteX25" fmla="*/ 1693077 w 12190660"/>
              <a:gd name="connsiteY25" fmla="*/ 3831968 h 5569499"/>
              <a:gd name="connsiteX26" fmla="*/ 2488175 w 12190660"/>
              <a:gd name="connsiteY26" fmla="*/ 3439499 h 5569499"/>
              <a:gd name="connsiteX27" fmla="*/ 2795545 w 12190660"/>
              <a:gd name="connsiteY27" fmla="*/ 2672343 h 5569499"/>
              <a:gd name="connsiteX28" fmla="*/ 2786654 w 12190660"/>
              <a:gd name="connsiteY28" fmla="*/ 2654561 h 5569499"/>
              <a:gd name="connsiteX29" fmla="*/ 1991556 w 12190660"/>
              <a:gd name="connsiteY29" fmla="*/ 2432290 h 5569499"/>
              <a:gd name="connsiteX30" fmla="*/ 0 w 12190660"/>
              <a:gd name="connsiteY30" fmla="*/ 3414096 h 5569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2190660" h="5569499">
                <a:moveTo>
                  <a:pt x="0" y="0"/>
                </a:moveTo>
                <a:lnTo>
                  <a:pt x="10154649" y="0"/>
                </a:lnTo>
                <a:lnTo>
                  <a:pt x="7708389" y="1206619"/>
                </a:lnTo>
                <a:cubicBezTo>
                  <a:pt x="7703308" y="1210429"/>
                  <a:pt x="7569945" y="1276476"/>
                  <a:pt x="7464525" y="1403488"/>
                </a:cubicBezTo>
                <a:cubicBezTo>
                  <a:pt x="7365455" y="1522880"/>
                  <a:pt x="7275276" y="1718479"/>
                  <a:pt x="7401019" y="1973774"/>
                </a:cubicBezTo>
                <a:lnTo>
                  <a:pt x="7409910" y="1991556"/>
                </a:lnTo>
                <a:cubicBezTo>
                  <a:pt x="7412449" y="1996637"/>
                  <a:pt x="7472145" y="2117298"/>
                  <a:pt x="7600428" y="2204937"/>
                </a:cubicBezTo>
                <a:cubicBezTo>
                  <a:pt x="7669015" y="2251932"/>
                  <a:pt x="7766815" y="2295116"/>
                  <a:pt x="7891287" y="2295116"/>
                </a:cubicBezTo>
                <a:cubicBezTo>
                  <a:pt x="7981466" y="2295116"/>
                  <a:pt x="8085616" y="2272254"/>
                  <a:pt x="8205008" y="2213828"/>
                </a:cubicBezTo>
                <a:lnTo>
                  <a:pt x="12190660" y="248944"/>
                </a:lnTo>
                <a:lnTo>
                  <a:pt x="12190660" y="449624"/>
                </a:lnTo>
                <a:lnTo>
                  <a:pt x="10261340" y="1400948"/>
                </a:lnTo>
                <a:cubicBezTo>
                  <a:pt x="10253719" y="1404758"/>
                  <a:pt x="10070821" y="1496207"/>
                  <a:pt x="9931108" y="1680375"/>
                </a:cubicBezTo>
                <a:cubicBezTo>
                  <a:pt x="9801555" y="1853112"/>
                  <a:pt x="9687243" y="2138891"/>
                  <a:pt x="9879032" y="2528819"/>
                </a:cubicBezTo>
                <a:lnTo>
                  <a:pt x="9893004" y="2556762"/>
                </a:lnTo>
                <a:cubicBezTo>
                  <a:pt x="9896814" y="2564382"/>
                  <a:pt x="9988263" y="2747281"/>
                  <a:pt x="10172431" y="2886994"/>
                </a:cubicBezTo>
                <a:cubicBezTo>
                  <a:pt x="10277852" y="2967012"/>
                  <a:pt x="10427726" y="3041950"/>
                  <a:pt x="10618245" y="3041950"/>
                </a:cubicBezTo>
                <a:cubicBezTo>
                  <a:pt x="10736366" y="3041950"/>
                  <a:pt x="10869730" y="3012737"/>
                  <a:pt x="11019604" y="2939069"/>
                </a:cubicBezTo>
                <a:lnTo>
                  <a:pt x="12190660" y="2362433"/>
                </a:lnTo>
                <a:lnTo>
                  <a:pt x="12190660" y="5569499"/>
                </a:lnTo>
                <a:lnTo>
                  <a:pt x="0" y="5569499"/>
                </a:lnTo>
                <a:lnTo>
                  <a:pt x="0" y="4872200"/>
                </a:lnTo>
                <a:lnTo>
                  <a:pt x="1553363" y="4107584"/>
                </a:lnTo>
                <a:cubicBezTo>
                  <a:pt x="1553363" y="4107584"/>
                  <a:pt x="1775635" y="3998354"/>
                  <a:pt x="1698157" y="3842128"/>
                </a:cubicBezTo>
                <a:lnTo>
                  <a:pt x="1695617" y="3835778"/>
                </a:lnTo>
                <a:cubicBezTo>
                  <a:pt x="1695617" y="3835778"/>
                  <a:pt x="1694347" y="3834508"/>
                  <a:pt x="1693077" y="3831968"/>
                </a:cubicBezTo>
                <a:lnTo>
                  <a:pt x="2488175" y="3439499"/>
                </a:lnTo>
                <a:cubicBezTo>
                  <a:pt x="2493255" y="3435688"/>
                  <a:pt x="3036869" y="3161341"/>
                  <a:pt x="2795545" y="2672343"/>
                </a:cubicBezTo>
                <a:lnTo>
                  <a:pt x="2786654" y="2654561"/>
                </a:lnTo>
                <a:cubicBezTo>
                  <a:pt x="2784114" y="2649481"/>
                  <a:pt x="2536440" y="2163023"/>
                  <a:pt x="1991556" y="2432290"/>
                </a:cubicBezTo>
                <a:lnTo>
                  <a:pt x="0" y="3414096"/>
                </a:lnTo>
                <a:close/>
              </a:path>
            </a:pathLst>
          </a:custGeom>
        </p:spPr>
        <p:txBody>
          <a:bodyPr wrap="square" anchor="ctr" anchorCtr="0">
            <a:noAutofit/>
          </a:bodyPr>
          <a:lstStyle>
            <a:lvl1pPr marL="0" indent="0" algn="ctr">
              <a:buNone/>
              <a:defRPr sz="1400"/>
            </a:lvl1pPr>
          </a:lstStyle>
          <a:p>
            <a:r>
              <a:rPr lang="en-US"/>
              <a:t>Click icon to add picture</a:t>
            </a:r>
            <a:endParaRPr lang="ru-RU"/>
          </a:p>
        </p:txBody>
      </p:sp>
      <p:sp>
        <p:nvSpPr>
          <p:cNvPr id="46" name="Freeform: Shape 45">
            <a:extLst>
              <a:ext uri="{FF2B5EF4-FFF2-40B4-BE49-F238E27FC236}">
                <a16:creationId xmlns:a16="http://schemas.microsoft.com/office/drawing/2014/main" xmlns="" id="{3A0902BC-58E0-4395-9D80-6CF5CA0FAAB0}"/>
              </a:ext>
            </a:extLst>
          </p:cNvPr>
          <p:cNvSpPr/>
          <p:nvPr/>
        </p:nvSpPr>
        <p:spPr>
          <a:xfrm>
            <a:off x="7345849" y="-12701"/>
            <a:ext cx="4851878" cy="2298926"/>
          </a:xfrm>
          <a:custGeom>
            <a:avLst/>
            <a:gdLst>
              <a:gd name="connsiteX0" fmla="*/ 4844811 w 4851877"/>
              <a:gd name="connsiteY0" fmla="*/ 12701 h 2298926"/>
              <a:gd name="connsiteX1" fmla="*/ 2851985 w 4851877"/>
              <a:gd name="connsiteY1" fmla="*/ 12701 h 2298926"/>
              <a:gd name="connsiteX2" fmla="*/ 371430 w 4851877"/>
              <a:gd name="connsiteY2" fmla="*/ 1235832 h 2298926"/>
              <a:gd name="connsiteX3" fmla="*/ 72951 w 4851877"/>
              <a:gd name="connsiteY3" fmla="*/ 1977585 h 2298926"/>
              <a:gd name="connsiteX4" fmla="*/ 81842 w 4851877"/>
              <a:gd name="connsiteY4" fmla="*/ 1995367 h 2298926"/>
              <a:gd name="connsiteX5" fmla="*/ 851538 w 4851877"/>
              <a:gd name="connsiteY5" fmla="*/ 2210018 h 2298926"/>
              <a:gd name="connsiteX6" fmla="*/ 4844811 w 4851877"/>
              <a:gd name="connsiteY6" fmla="*/ 240054 h 2298926"/>
              <a:gd name="connsiteX7" fmla="*/ 4844811 w 4851877"/>
              <a:gd name="connsiteY7" fmla="*/ 12701 h 2298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51877" h="2298926">
                <a:moveTo>
                  <a:pt x="4844811" y="12701"/>
                </a:moveTo>
                <a:lnTo>
                  <a:pt x="2851985" y="12701"/>
                </a:lnTo>
                <a:lnTo>
                  <a:pt x="371430" y="1235832"/>
                </a:lnTo>
                <a:cubicBezTo>
                  <a:pt x="371430" y="1235832"/>
                  <a:pt x="-163292" y="1500018"/>
                  <a:pt x="72951" y="1977585"/>
                </a:cubicBezTo>
                <a:lnTo>
                  <a:pt x="81842" y="1995367"/>
                </a:lnTo>
                <a:cubicBezTo>
                  <a:pt x="81842" y="1995367"/>
                  <a:pt x="316815" y="2472934"/>
                  <a:pt x="851538" y="2210018"/>
                </a:cubicBezTo>
                <a:lnTo>
                  <a:pt x="4844811" y="240054"/>
                </a:lnTo>
                <a:lnTo>
                  <a:pt x="4844811" y="12701"/>
                </a:lnTo>
                <a:close/>
              </a:path>
            </a:pathLst>
          </a:custGeom>
          <a:solidFill>
            <a:schemeClr val="accent1"/>
          </a:solidFill>
          <a:ln w="12700" cap="flat">
            <a:noFill/>
            <a:prstDash val="solid"/>
            <a:miter/>
          </a:ln>
        </p:spPr>
        <p:txBody>
          <a:bodyPr rtlCol="0" anchor="ctr"/>
          <a:lstStyle/>
          <a:p>
            <a:endParaRPr lang="ru-RU"/>
          </a:p>
        </p:txBody>
      </p:sp>
      <p:sp>
        <p:nvSpPr>
          <p:cNvPr id="47" name="Freeform: Shape 46">
            <a:extLst>
              <a:ext uri="{FF2B5EF4-FFF2-40B4-BE49-F238E27FC236}">
                <a16:creationId xmlns:a16="http://schemas.microsoft.com/office/drawing/2014/main" xmlns="" id="{5DCE3DA5-C000-4DAD-8FCD-9A285AB48C83}"/>
              </a:ext>
            </a:extLst>
          </p:cNvPr>
          <p:cNvSpPr/>
          <p:nvPr/>
        </p:nvSpPr>
        <p:spPr>
          <a:xfrm>
            <a:off x="9782306" y="458515"/>
            <a:ext cx="2413238" cy="2578354"/>
          </a:xfrm>
          <a:custGeom>
            <a:avLst/>
            <a:gdLst>
              <a:gd name="connsiteX0" fmla="*/ 2408354 w 2413237"/>
              <a:gd name="connsiteY0" fmla="*/ 12701 h 2578353"/>
              <a:gd name="connsiteX1" fmla="*/ 487924 w 2413237"/>
              <a:gd name="connsiteY1" fmla="*/ 960215 h 2578353"/>
              <a:gd name="connsiteX2" fmla="*/ 113238 w 2413237"/>
              <a:gd name="connsiteY2" fmla="*/ 2062683 h 2578353"/>
              <a:gd name="connsiteX3" fmla="*/ 127209 w 2413237"/>
              <a:gd name="connsiteY3" fmla="*/ 2090626 h 2578353"/>
              <a:gd name="connsiteX4" fmla="*/ 1229678 w 2413237"/>
              <a:gd name="connsiteY4" fmla="*/ 2465313 h 2578353"/>
              <a:gd name="connsiteX5" fmla="*/ 2408354 w 2413237"/>
              <a:gd name="connsiteY5" fmla="*/ 1883595 h 2578353"/>
              <a:gd name="connsiteX6" fmla="*/ 2408354 w 2413237"/>
              <a:gd name="connsiteY6" fmla="*/ 12701 h 2578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3237" h="2578353">
                <a:moveTo>
                  <a:pt x="2408354" y="12701"/>
                </a:moveTo>
                <a:lnTo>
                  <a:pt x="487924" y="960215"/>
                </a:lnTo>
                <a:cubicBezTo>
                  <a:pt x="487924" y="960215"/>
                  <a:pt x="-250018" y="1324740"/>
                  <a:pt x="113238" y="2062683"/>
                </a:cubicBezTo>
                <a:lnTo>
                  <a:pt x="127209" y="2090626"/>
                </a:lnTo>
                <a:cubicBezTo>
                  <a:pt x="127209" y="2090626"/>
                  <a:pt x="491735" y="2828568"/>
                  <a:pt x="1229678" y="2465313"/>
                </a:cubicBezTo>
                <a:lnTo>
                  <a:pt x="2408354" y="1883595"/>
                </a:lnTo>
                <a:lnTo>
                  <a:pt x="2408354" y="12701"/>
                </a:lnTo>
                <a:close/>
              </a:path>
            </a:pathLst>
          </a:custGeom>
          <a:solidFill>
            <a:schemeClr val="accent3"/>
          </a:solidFill>
          <a:ln w="12700" cap="flat">
            <a:noFill/>
            <a:prstDash val="solid"/>
            <a:miter/>
          </a:ln>
        </p:spPr>
        <p:txBody>
          <a:bodyPr rtlCol="0" anchor="ctr"/>
          <a:lstStyle/>
          <a:p>
            <a:endParaRPr lang="ru-RU"/>
          </a:p>
        </p:txBody>
      </p:sp>
      <p:sp>
        <p:nvSpPr>
          <p:cNvPr id="45" name="Freeform: Shape 44">
            <a:extLst>
              <a:ext uri="{FF2B5EF4-FFF2-40B4-BE49-F238E27FC236}">
                <a16:creationId xmlns:a16="http://schemas.microsoft.com/office/drawing/2014/main" xmlns="" id="{EAE88C29-9AC8-4A6D-9141-98B2210C7466}"/>
              </a:ext>
            </a:extLst>
          </p:cNvPr>
          <p:cNvSpPr/>
          <p:nvPr/>
        </p:nvSpPr>
        <p:spPr>
          <a:xfrm>
            <a:off x="-12701" y="2355829"/>
            <a:ext cx="2857781" cy="2298926"/>
          </a:xfrm>
          <a:custGeom>
            <a:avLst/>
            <a:gdLst>
              <a:gd name="connsiteX0" fmla="*/ 2782844 w 2857781"/>
              <a:gd name="connsiteY0" fmla="*/ 306353 h 2298926"/>
              <a:gd name="connsiteX1" fmla="*/ 2013148 w 2857781"/>
              <a:gd name="connsiteY1" fmla="*/ 91702 h 2298926"/>
              <a:gd name="connsiteX2" fmla="*/ 12701 w 2857781"/>
              <a:gd name="connsiteY2" fmla="*/ 1078589 h 2298926"/>
              <a:gd name="connsiteX3" fmla="*/ 12701 w 2857781"/>
              <a:gd name="connsiteY3" fmla="*/ 2289019 h 2298926"/>
              <a:gd name="connsiteX4" fmla="*/ 2491985 w 2857781"/>
              <a:gd name="connsiteY4" fmla="*/ 1065888 h 2298926"/>
              <a:gd name="connsiteX5" fmla="*/ 2790465 w 2857781"/>
              <a:gd name="connsiteY5" fmla="*/ 324135 h 2298926"/>
              <a:gd name="connsiteX6" fmla="*/ 2782844 w 2857781"/>
              <a:gd name="connsiteY6" fmla="*/ 306353 h 2298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7781" h="2298926">
                <a:moveTo>
                  <a:pt x="2782844" y="306353"/>
                </a:moveTo>
                <a:cubicBezTo>
                  <a:pt x="2782844" y="306353"/>
                  <a:pt x="2547871" y="-171214"/>
                  <a:pt x="2013148" y="91702"/>
                </a:cubicBezTo>
                <a:lnTo>
                  <a:pt x="12701" y="1078589"/>
                </a:lnTo>
                <a:lnTo>
                  <a:pt x="12701" y="2289019"/>
                </a:lnTo>
                <a:lnTo>
                  <a:pt x="2491985" y="1065888"/>
                </a:lnTo>
                <a:cubicBezTo>
                  <a:pt x="2491985" y="1065888"/>
                  <a:pt x="3026708" y="801702"/>
                  <a:pt x="2790465" y="324135"/>
                </a:cubicBezTo>
                <a:lnTo>
                  <a:pt x="2782844" y="306353"/>
                </a:lnTo>
                <a:close/>
              </a:path>
            </a:pathLst>
          </a:custGeom>
          <a:solidFill>
            <a:schemeClr val="accent3"/>
          </a:solidFill>
          <a:ln w="12700" cap="flat">
            <a:noFill/>
            <a:prstDash val="solid"/>
            <a:miter/>
          </a:ln>
        </p:spPr>
        <p:txBody>
          <a:bodyPr rtlCol="0" anchor="ctr"/>
          <a:lstStyle/>
          <a:p>
            <a:endParaRPr lang="ru-RU"/>
          </a:p>
        </p:txBody>
      </p:sp>
      <p:sp>
        <p:nvSpPr>
          <p:cNvPr id="24" name="Oval 23">
            <a:extLst>
              <a:ext uri="{FF2B5EF4-FFF2-40B4-BE49-F238E27FC236}">
                <a16:creationId xmlns:a16="http://schemas.microsoft.com/office/drawing/2014/main" xmlns="" id="{7F8CA5B8-0BAD-4554-87FE-E0910E6CD5C5}"/>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5" name="Graphic 12">
            <a:extLst>
              <a:ext uri="{FF2B5EF4-FFF2-40B4-BE49-F238E27FC236}">
                <a16:creationId xmlns:a16="http://schemas.microsoft.com/office/drawing/2014/main" xmlns="" id="{12CBB0CF-5FCC-4507-BD7B-C02386D2A23C}"/>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2" name="Title 1">
            <a:extLst>
              <a:ext uri="{FF2B5EF4-FFF2-40B4-BE49-F238E27FC236}">
                <a16:creationId xmlns:a16="http://schemas.microsoft.com/office/drawing/2014/main" xmlns="" id="{0B9CB2BB-1ED9-489E-8AC7-2A8D8459E388}"/>
              </a:ext>
            </a:extLst>
          </p:cNvPr>
          <p:cNvSpPr>
            <a:spLocks noGrp="1"/>
          </p:cNvSpPr>
          <p:nvPr>
            <p:ph type="title" hasCustomPrompt="1"/>
          </p:nvPr>
        </p:nvSpPr>
        <p:spPr>
          <a:xfrm>
            <a:off x="838200" y="4349863"/>
            <a:ext cx="10515600" cy="782638"/>
          </a:xfrm>
        </p:spPr>
        <p:txBody>
          <a:bodyPr/>
          <a:lstStyle>
            <a:lvl1pPr algn="ctr">
              <a:defRPr>
                <a:solidFill>
                  <a:schemeClr val="bg1"/>
                </a:solidFill>
              </a:defRPr>
            </a:lvl1pPr>
          </a:lstStyle>
          <a:p>
            <a:r>
              <a:rPr lang="en-US" dirty="0"/>
              <a:t>BIG IMAGE</a:t>
            </a:r>
            <a:endParaRPr lang="ru-RU" dirty="0"/>
          </a:p>
        </p:txBody>
      </p:sp>
      <p:sp>
        <p:nvSpPr>
          <p:cNvPr id="6" name="Footer Placeholder 5">
            <a:extLst>
              <a:ext uri="{FF2B5EF4-FFF2-40B4-BE49-F238E27FC236}">
                <a16:creationId xmlns:a16="http://schemas.microsoft.com/office/drawing/2014/main" xmlns="" id="{FC208BCD-3B7E-49DF-8BF5-68AE9DD7D786}"/>
              </a:ext>
            </a:extLst>
          </p:cNvPr>
          <p:cNvSpPr>
            <a:spLocks noGrp="1"/>
          </p:cNvSpPr>
          <p:nvPr>
            <p:ph type="ftr" sz="quarter" idx="11"/>
          </p:nvPr>
        </p:nvSpPr>
        <p:spPr>
          <a:xfrm>
            <a:off x="812290" y="5797769"/>
            <a:ext cx="2388110" cy="365125"/>
          </a:xfrm>
          <a:prstGeom prst="rect">
            <a:avLst/>
          </a:prstGeom>
        </p:spPr>
        <p:txBody>
          <a:bodyPr/>
          <a:lstStyle/>
          <a:p>
            <a:r>
              <a:rPr lang="mn-MN"/>
              <a:t>ГҮЙЦЭТГЭЛИЙН АУДИТЫН АЛБА</a:t>
            </a:r>
            <a:endParaRPr lang="ru-RU" dirty="0"/>
          </a:p>
        </p:txBody>
      </p:sp>
      <p:sp>
        <p:nvSpPr>
          <p:cNvPr id="7" name="Slide Number Placeholder 6">
            <a:extLst>
              <a:ext uri="{FF2B5EF4-FFF2-40B4-BE49-F238E27FC236}">
                <a16:creationId xmlns:a16="http://schemas.microsoft.com/office/drawing/2014/main" xmlns="" id="{B41517C1-CBB7-46B0-99AA-8512104026B7}"/>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21" name="Text Placeholder 26">
            <a:extLst>
              <a:ext uri="{FF2B5EF4-FFF2-40B4-BE49-F238E27FC236}">
                <a16:creationId xmlns:a16="http://schemas.microsoft.com/office/drawing/2014/main" xmlns="" id="{78B29DA7-7E72-4576-8F68-91B70D11C8FD}"/>
              </a:ext>
            </a:extLst>
          </p:cNvPr>
          <p:cNvSpPr>
            <a:spLocks noGrp="1"/>
          </p:cNvSpPr>
          <p:nvPr>
            <p:ph type="body" sz="quarter" idx="16"/>
          </p:nvPr>
        </p:nvSpPr>
        <p:spPr>
          <a:xfrm>
            <a:off x="2412987" y="5718810"/>
            <a:ext cx="7366026" cy="946532"/>
          </a:xfrm>
        </p:spPr>
        <p:txBody>
          <a:bodyPr>
            <a:noAutofit/>
          </a:bodyPr>
          <a:lstStyle>
            <a:lvl1pPr marL="0" indent="0" algn="ctr">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a:t>Click to edit Master text styles</a:t>
            </a:r>
          </a:p>
        </p:txBody>
      </p:sp>
      <p:pic>
        <p:nvPicPr>
          <p:cNvPr id="22" name="Graphic 21">
            <a:extLst>
              <a:ext uri="{FF2B5EF4-FFF2-40B4-BE49-F238E27FC236}">
                <a16:creationId xmlns:a16="http://schemas.microsoft.com/office/drawing/2014/main" xmlns="" id="{B091E01B-B80B-4194-AC2B-41043EC597D2}"/>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4762500" y="5155439"/>
            <a:ext cx="2667000" cy="139903"/>
          </a:xfrm>
          <a:prstGeom prst="rect">
            <a:avLst/>
          </a:prstGeom>
        </p:spPr>
      </p:pic>
      <p:sp>
        <p:nvSpPr>
          <p:cNvPr id="40" name="Freeform: Shape 39">
            <a:extLst>
              <a:ext uri="{FF2B5EF4-FFF2-40B4-BE49-F238E27FC236}">
                <a16:creationId xmlns:a16="http://schemas.microsoft.com/office/drawing/2014/main" xmlns="" id="{FBE26926-54A6-49D3-95EA-F31F133A0E3B}"/>
              </a:ext>
            </a:extLst>
          </p:cNvPr>
          <p:cNvSpPr/>
          <p:nvPr/>
        </p:nvSpPr>
        <p:spPr>
          <a:xfrm>
            <a:off x="8826099" y="2044901"/>
            <a:ext cx="736673" cy="736673"/>
          </a:xfrm>
          <a:custGeom>
            <a:avLst/>
            <a:gdLst>
              <a:gd name="connsiteX0" fmla="*/ 372146 w 736672"/>
              <a:gd name="connsiteY0" fmla="*/ 731592 h 736672"/>
              <a:gd name="connsiteX1" fmla="*/ 731592 w 736672"/>
              <a:gd name="connsiteY1" fmla="*/ 372147 h 736672"/>
              <a:gd name="connsiteX2" fmla="*/ 372146 w 736672"/>
              <a:gd name="connsiteY2" fmla="*/ 12701 h 736672"/>
              <a:gd name="connsiteX3" fmla="*/ 12701 w 736672"/>
              <a:gd name="connsiteY3" fmla="*/ 372147 h 736672"/>
              <a:gd name="connsiteX4" fmla="*/ 372146 w 736672"/>
              <a:gd name="connsiteY4" fmla="*/ 731592 h 7366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672" h="736672">
                <a:moveTo>
                  <a:pt x="372146" y="731592"/>
                </a:moveTo>
                <a:cubicBezTo>
                  <a:pt x="570286" y="731592"/>
                  <a:pt x="731592" y="570286"/>
                  <a:pt x="731592" y="372147"/>
                </a:cubicBezTo>
                <a:cubicBezTo>
                  <a:pt x="731592" y="174007"/>
                  <a:pt x="570286" y="12701"/>
                  <a:pt x="372146" y="12701"/>
                </a:cubicBezTo>
                <a:cubicBezTo>
                  <a:pt x="174007" y="12701"/>
                  <a:pt x="12701" y="174007"/>
                  <a:pt x="12701" y="372147"/>
                </a:cubicBezTo>
                <a:cubicBezTo>
                  <a:pt x="12701" y="570286"/>
                  <a:pt x="174007" y="731592"/>
                  <a:pt x="372146" y="731592"/>
                </a:cubicBezTo>
              </a:path>
            </a:pathLst>
          </a:custGeom>
          <a:solidFill>
            <a:schemeClr val="accent1"/>
          </a:solidFill>
          <a:ln w="12700" cap="flat">
            <a:noFill/>
            <a:prstDash val="solid"/>
            <a:miter/>
          </a:ln>
        </p:spPr>
        <p:txBody>
          <a:bodyPr rtlCol="0" anchor="ctr"/>
          <a:lstStyle/>
          <a:p>
            <a:endParaRPr lang="ru-RU"/>
          </a:p>
        </p:txBody>
      </p:sp>
      <p:sp>
        <p:nvSpPr>
          <p:cNvPr id="41" name="Freeform: Shape 40">
            <a:extLst>
              <a:ext uri="{FF2B5EF4-FFF2-40B4-BE49-F238E27FC236}">
                <a16:creationId xmlns:a16="http://schemas.microsoft.com/office/drawing/2014/main" xmlns="" id="{C3AFCA09-1411-4603-AEED-DBD79C4BE2CA}"/>
              </a:ext>
            </a:extLst>
          </p:cNvPr>
          <p:cNvSpPr/>
          <p:nvPr/>
        </p:nvSpPr>
        <p:spPr>
          <a:xfrm>
            <a:off x="8810222" y="2029025"/>
            <a:ext cx="774776" cy="774776"/>
          </a:xfrm>
          <a:custGeom>
            <a:avLst/>
            <a:gdLst>
              <a:gd name="connsiteX0" fmla="*/ 388023 w 774776"/>
              <a:gd name="connsiteY0" fmla="*/ 766521 h 774776"/>
              <a:gd name="connsiteX1" fmla="*/ 9526 w 774776"/>
              <a:gd name="connsiteY1" fmla="*/ 388023 h 774776"/>
              <a:gd name="connsiteX2" fmla="*/ 388023 w 774776"/>
              <a:gd name="connsiteY2" fmla="*/ 9526 h 774776"/>
              <a:gd name="connsiteX3" fmla="*/ 766520 w 774776"/>
              <a:gd name="connsiteY3" fmla="*/ 388023 h 774776"/>
              <a:gd name="connsiteX4" fmla="*/ 388023 w 774776"/>
              <a:gd name="connsiteY4" fmla="*/ 766521 h 774776"/>
              <a:gd name="connsiteX5" fmla="*/ 388023 w 774776"/>
              <a:gd name="connsiteY5" fmla="*/ 48900 h 774776"/>
              <a:gd name="connsiteX6" fmla="*/ 47630 w 774776"/>
              <a:gd name="connsiteY6" fmla="*/ 389293 h 774776"/>
              <a:gd name="connsiteX7" fmla="*/ 388023 w 774776"/>
              <a:gd name="connsiteY7" fmla="*/ 729687 h 774776"/>
              <a:gd name="connsiteX8" fmla="*/ 728416 w 774776"/>
              <a:gd name="connsiteY8" fmla="*/ 389293 h 774776"/>
              <a:gd name="connsiteX9" fmla="*/ 388023 w 774776"/>
              <a:gd name="connsiteY9" fmla="*/ 48900 h 774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74776" h="774776">
                <a:moveTo>
                  <a:pt x="388023" y="766521"/>
                </a:moveTo>
                <a:cubicBezTo>
                  <a:pt x="179722" y="766521"/>
                  <a:pt x="9526" y="596324"/>
                  <a:pt x="9526" y="388023"/>
                </a:cubicBezTo>
                <a:cubicBezTo>
                  <a:pt x="9526" y="179723"/>
                  <a:pt x="179722" y="9526"/>
                  <a:pt x="388023" y="9526"/>
                </a:cubicBezTo>
                <a:cubicBezTo>
                  <a:pt x="596323" y="9526"/>
                  <a:pt x="766520" y="179723"/>
                  <a:pt x="766520" y="388023"/>
                </a:cubicBezTo>
                <a:cubicBezTo>
                  <a:pt x="766520" y="596324"/>
                  <a:pt x="596323" y="766521"/>
                  <a:pt x="388023" y="766521"/>
                </a:cubicBezTo>
                <a:close/>
                <a:moveTo>
                  <a:pt x="388023" y="48900"/>
                </a:moveTo>
                <a:cubicBezTo>
                  <a:pt x="200045" y="48900"/>
                  <a:pt x="47630" y="201315"/>
                  <a:pt x="47630" y="389293"/>
                </a:cubicBezTo>
                <a:cubicBezTo>
                  <a:pt x="47630" y="577272"/>
                  <a:pt x="200045" y="729687"/>
                  <a:pt x="388023" y="729687"/>
                </a:cubicBezTo>
                <a:cubicBezTo>
                  <a:pt x="576001" y="729687"/>
                  <a:pt x="728416" y="577272"/>
                  <a:pt x="728416" y="389293"/>
                </a:cubicBezTo>
                <a:cubicBezTo>
                  <a:pt x="728416" y="201315"/>
                  <a:pt x="576001" y="48900"/>
                  <a:pt x="388023" y="48900"/>
                </a:cubicBezTo>
                <a:close/>
              </a:path>
            </a:pathLst>
          </a:custGeom>
          <a:solidFill>
            <a:srgbClr val="FFFFFF"/>
          </a:solidFill>
          <a:ln w="9525" cap="flat">
            <a:noFill/>
            <a:prstDash val="solid"/>
            <a:miter/>
          </a:ln>
        </p:spPr>
        <p:txBody>
          <a:bodyPr rtlCol="0" anchor="ctr"/>
          <a:lstStyle/>
          <a:p>
            <a:endParaRPr lang="ru-RU"/>
          </a:p>
        </p:txBody>
      </p:sp>
      <p:sp>
        <p:nvSpPr>
          <p:cNvPr id="42" name="Freeform: Shape 41">
            <a:extLst>
              <a:ext uri="{FF2B5EF4-FFF2-40B4-BE49-F238E27FC236}">
                <a16:creationId xmlns:a16="http://schemas.microsoft.com/office/drawing/2014/main" xmlns="" id="{7E4E0103-B430-4F31-B26F-21E197A41135}"/>
              </a:ext>
            </a:extLst>
          </p:cNvPr>
          <p:cNvSpPr/>
          <p:nvPr/>
        </p:nvSpPr>
        <p:spPr>
          <a:xfrm>
            <a:off x="7329938" y="-9526"/>
            <a:ext cx="4864579" cy="2311628"/>
          </a:xfrm>
          <a:custGeom>
            <a:avLst/>
            <a:gdLst>
              <a:gd name="connsiteX0" fmla="*/ 2911080 w 4864578"/>
              <a:gd name="connsiteY0" fmla="*/ 9526 h 2311627"/>
              <a:gd name="connsiteX1" fmla="*/ 2824712 w 4864578"/>
              <a:gd name="connsiteY1" fmla="*/ 9526 h 2311627"/>
              <a:gd name="connsiteX2" fmla="*/ 378451 w 4864578"/>
              <a:gd name="connsiteY2" fmla="*/ 1216145 h 2311627"/>
              <a:gd name="connsiteX3" fmla="*/ 134587 w 4864578"/>
              <a:gd name="connsiteY3" fmla="*/ 1413014 h 2311627"/>
              <a:gd name="connsiteX4" fmla="*/ 71081 w 4864578"/>
              <a:gd name="connsiteY4" fmla="*/ 1983300 h 2311627"/>
              <a:gd name="connsiteX5" fmla="*/ 79972 w 4864578"/>
              <a:gd name="connsiteY5" fmla="*/ 2001082 h 2311627"/>
              <a:gd name="connsiteX6" fmla="*/ 270491 w 4864578"/>
              <a:gd name="connsiteY6" fmla="*/ 2214463 h 2311627"/>
              <a:gd name="connsiteX7" fmla="*/ 561349 w 4864578"/>
              <a:gd name="connsiteY7" fmla="*/ 2304642 h 2311627"/>
              <a:gd name="connsiteX8" fmla="*/ 875070 w 4864578"/>
              <a:gd name="connsiteY8" fmla="*/ 2223354 h 2311627"/>
              <a:gd name="connsiteX9" fmla="*/ 4860722 w 4864578"/>
              <a:gd name="connsiteY9" fmla="*/ 258470 h 2311627"/>
              <a:gd name="connsiteX10" fmla="*/ 4860722 w 4864578"/>
              <a:gd name="connsiteY10" fmla="*/ 216556 h 2311627"/>
              <a:gd name="connsiteX11" fmla="*/ 858558 w 4864578"/>
              <a:gd name="connsiteY11" fmla="*/ 2189061 h 2311627"/>
              <a:gd name="connsiteX12" fmla="*/ 293353 w 4864578"/>
              <a:gd name="connsiteY12" fmla="*/ 2182710 h 2311627"/>
              <a:gd name="connsiteX13" fmla="*/ 114265 w 4864578"/>
              <a:gd name="connsiteY13" fmla="*/ 1983300 h 2311627"/>
              <a:gd name="connsiteX14" fmla="*/ 105374 w 4864578"/>
              <a:gd name="connsiteY14" fmla="*/ 1965519 h 2311627"/>
              <a:gd name="connsiteX15" fmla="*/ 163800 w 4864578"/>
              <a:gd name="connsiteY15" fmla="*/ 1437147 h 2311627"/>
              <a:gd name="connsiteX16" fmla="*/ 396233 w 4864578"/>
              <a:gd name="connsiteY16" fmla="*/ 1249168 h 2311627"/>
              <a:gd name="connsiteX17" fmla="*/ 396233 w 4864578"/>
              <a:gd name="connsiteY17" fmla="*/ 1249168 h 2311627"/>
              <a:gd name="connsiteX18" fmla="*/ 2911080 w 4864578"/>
              <a:gd name="connsiteY18" fmla="*/ 9526 h 2311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864578" h="2311627">
                <a:moveTo>
                  <a:pt x="2911080" y="9526"/>
                </a:moveTo>
                <a:lnTo>
                  <a:pt x="2824712" y="9526"/>
                </a:lnTo>
                <a:lnTo>
                  <a:pt x="378451" y="1216145"/>
                </a:lnTo>
                <a:cubicBezTo>
                  <a:pt x="373371" y="1218685"/>
                  <a:pt x="240007" y="1284732"/>
                  <a:pt x="134587" y="1413014"/>
                </a:cubicBezTo>
                <a:cubicBezTo>
                  <a:pt x="35518" y="1532406"/>
                  <a:pt x="-54662" y="1728005"/>
                  <a:pt x="71081" y="1983300"/>
                </a:cubicBezTo>
                <a:lnTo>
                  <a:pt x="79972" y="2001082"/>
                </a:lnTo>
                <a:cubicBezTo>
                  <a:pt x="82512" y="2006163"/>
                  <a:pt x="142208" y="2125554"/>
                  <a:pt x="270491" y="2214463"/>
                </a:cubicBezTo>
                <a:cubicBezTo>
                  <a:pt x="339077" y="2261458"/>
                  <a:pt x="436877" y="2304642"/>
                  <a:pt x="561349" y="2304642"/>
                </a:cubicBezTo>
                <a:cubicBezTo>
                  <a:pt x="651528" y="2304642"/>
                  <a:pt x="755678" y="2283050"/>
                  <a:pt x="875070" y="2223354"/>
                </a:cubicBezTo>
                <a:lnTo>
                  <a:pt x="4860722" y="258470"/>
                </a:lnTo>
                <a:lnTo>
                  <a:pt x="4860722" y="216556"/>
                </a:lnTo>
                <a:lnTo>
                  <a:pt x="858558" y="2189061"/>
                </a:lnTo>
                <a:cubicBezTo>
                  <a:pt x="643907" y="2294481"/>
                  <a:pt x="454659" y="2293211"/>
                  <a:pt x="293353" y="2182710"/>
                </a:cubicBezTo>
                <a:cubicBezTo>
                  <a:pt x="172691" y="2100152"/>
                  <a:pt x="114265" y="1984570"/>
                  <a:pt x="114265" y="1983300"/>
                </a:cubicBezTo>
                <a:lnTo>
                  <a:pt x="105374" y="1965519"/>
                </a:lnTo>
                <a:cubicBezTo>
                  <a:pt x="11385" y="1775000"/>
                  <a:pt x="30437" y="1597182"/>
                  <a:pt x="163800" y="1437147"/>
                </a:cubicBezTo>
                <a:cubicBezTo>
                  <a:pt x="264140" y="1315215"/>
                  <a:pt x="394963" y="1250438"/>
                  <a:pt x="396233" y="1249168"/>
                </a:cubicBezTo>
                <a:lnTo>
                  <a:pt x="396233" y="1249168"/>
                </a:lnTo>
                <a:lnTo>
                  <a:pt x="2911080" y="9526"/>
                </a:lnTo>
                <a:close/>
              </a:path>
            </a:pathLst>
          </a:custGeom>
          <a:solidFill>
            <a:schemeClr val="bg1"/>
          </a:solidFill>
          <a:ln w="9525" cap="flat">
            <a:noFill/>
            <a:prstDash val="solid"/>
            <a:miter/>
          </a:ln>
        </p:spPr>
        <p:txBody>
          <a:bodyPr rtlCol="0" anchor="ctr"/>
          <a:lstStyle/>
          <a:p>
            <a:endParaRPr lang="ru-RU"/>
          </a:p>
        </p:txBody>
      </p:sp>
      <p:sp>
        <p:nvSpPr>
          <p:cNvPr id="44" name="Freeform: Shape 43">
            <a:extLst>
              <a:ext uri="{FF2B5EF4-FFF2-40B4-BE49-F238E27FC236}">
                <a16:creationId xmlns:a16="http://schemas.microsoft.com/office/drawing/2014/main" xmlns="" id="{65525C01-736F-4E07-B20A-72ABE0F38C9F}"/>
              </a:ext>
            </a:extLst>
          </p:cNvPr>
          <p:cNvSpPr/>
          <p:nvPr/>
        </p:nvSpPr>
        <p:spPr>
          <a:xfrm>
            <a:off x="9766949" y="442639"/>
            <a:ext cx="2425939" cy="2603756"/>
          </a:xfrm>
          <a:custGeom>
            <a:avLst/>
            <a:gdLst>
              <a:gd name="connsiteX0" fmla="*/ 2423711 w 2425938"/>
              <a:gd name="connsiteY0" fmla="*/ 1877880 h 2603756"/>
              <a:gd name="connsiteX1" fmla="*/ 1236144 w 2425938"/>
              <a:gd name="connsiteY1" fmla="*/ 2463408 h 2603756"/>
              <a:gd name="connsiteX2" fmla="*/ 429615 w 2425938"/>
              <a:gd name="connsiteY2" fmla="*/ 2415143 h 2603756"/>
              <a:gd name="connsiteX3" fmla="*/ 160348 w 2425938"/>
              <a:gd name="connsiteY3" fmla="*/ 2097612 h 2603756"/>
              <a:gd name="connsiteX4" fmla="*/ 146377 w 2425938"/>
              <a:gd name="connsiteY4" fmla="*/ 2069669 h 2603756"/>
              <a:gd name="connsiteX5" fmla="*/ 194642 w 2425938"/>
              <a:gd name="connsiteY5" fmla="*/ 1263139 h 2603756"/>
              <a:gd name="connsiteX6" fmla="*/ 512173 w 2425938"/>
              <a:gd name="connsiteY6" fmla="*/ 993873 h 2603756"/>
              <a:gd name="connsiteX7" fmla="*/ 2423711 w 2425938"/>
              <a:gd name="connsiteY7" fmla="*/ 51440 h 2603756"/>
              <a:gd name="connsiteX8" fmla="*/ 2423711 w 2425938"/>
              <a:gd name="connsiteY8" fmla="*/ 9526 h 2603756"/>
              <a:gd name="connsiteX9" fmla="*/ 494391 w 2425938"/>
              <a:gd name="connsiteY9" fmla="*/ 960850 h 2603756"/>
              <a:gd name="connsiteX10" fmla="*/ 164159 w 2425938"/>
              <a:gd name="connsiteY10" fmla="*/ 1240277 h 2603756"/>
              <a:gd name="connsiteX11" fmla="*/ 112083 w 2425938"/>
              <a:gd name="connsiteY11" fmla="*/ 2088721 h 2603756"/>
              <a:gd name="connsiteX12" fmla="*/ 126055 w 2425938"/>
              <a:gd name="connsiteY12" fmla="*/ 2116664 h 2603756"/>
              <a:gd name="connsiteX13" fmla="*/ 405483 w 2425938"/>
              <a:gd name="connsiteY13" fmla="*/ 2446896 h 2603756"/>
              <a:gd name="connsiteX14" fmla="*/ 851296 w 2425938"/>
              <a:gd name="connsiteY14" fmla="*/ 2601851 h 2603756"/>
              <a:gd name="connsiteX15" fmla="*/ 1252656 w 2425938"/>
              <a:gd name="connsiteY15" fmla="*/ 2498971 h 2603756"/>
              <a:gd name="connsiteX16" fmla="*/ 2422441 w 2425938"/>
              <a:gd name="connsiteY16" fmla="*/ 1922334 h 2603756"/>
              <a:gd name="connsiteX17" fmla="*/ 2422441 w 2425938"/>
              <a:gd name="connsiteY17" fmla="*/ 1877880 h 2603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425938" h="2603756">
                <a:moveTo>
                  <a:pt x="2423711" y="1877880"/>
                </a:moveTo>
                <a:lnTo>
                  <a:pt x="1236144" y="2463408"/>
                </a:lnTo>
                <a:cubicBezTo>
                  <a:pt x="937665" y="2610742"/>
                  <a:pt x="665858" y="2594231"/>
                  <a:pt x="429615" y="2415143"/>
                </a:cubicBezTo>
                <a:cubicBezTo>
                  <a:pt x="251797" y="2280510"/>
                  <a:pt x="160348" y="2098882"/>
                  <a:pt x="160348" y="2097612"/>
                </a:cubicBezTo>
                <a:lnTo>
                  <a:pt x="146377" y="2069669"/>
                </a:lnTo>
                <a:cubicBezTo>
                  <a:pt x="-957" y="1771190"/>
                  <a:pt x="15554" y="1499383"/>
                  <a:pt x="194642" y="1263139"/>
                </a:cubicBezTo>
                <a:cubicBezTo>
                  <a:pt x="329275" y="1085322"/>
                  <a:pt x="509632" y="995143"/>
                  <a:pt x="512173" y="993873"/>
                </a:cubicBezTo>
                <a:lnTo>
                  <a:pt x="2423711" y="51440"/>
                </a:lnTo>
                <a:lnTo>
                  <a:pt x="2423711" y="9526"/>
                </a:lnTo>
                <a:lnTo>
                  <a:pt x="494391" y="960850"/>
                </a:lnTo>
                <a:cubicBezTo>
                  <a:pt x="486770" y="964660"/>
                  <a:pt x="303873" y="1056109"/>
                  <a:pt x="164159" y="1240277"/>
                </a:cubicBezTo>
                <a:cubicBezTo>
                  <a:pt x="34606" y="1411744"/>
                  <a:pt x="-80976" y="1697522"/>
                  <a:pt x="112083" y="2088721"/>
                </a:cubicBezTo>
                <a:lnTo>
                  <a:pt x="126055" y="2116664"/>
                </a:lnTo>
                <a:cubicBezTo>
                  <a:pt x="129865" y="2124284"/>
                  <a:pt x="221315" y="2307182"/>
                  <a:pt x="405483" y="2446896"/>
                </a:cubicBezTo>
                <a:cubicBezTo>
                  <a:pt x="510903" y="2526914"/>
                  <a:pt x="660778" y="2601851"/>
                  <a:pt x="851296" y="2601851"/>
                </a:cubicBezTo>
                <a:cubicBezTo>
                  <a:pt x="969418" y="2601851"/>
                  <a:pt x="1104052" y="2572638"/>
                  <a:pt x="1252656" y="2498971"/>
                </a:cubicBezTo>
                <a:lnTo>
                  <a:pt x="2422441" y="1922334"/>
                </a:lnTo>
                <a:lnTo>
                  <a:pt x="2422441" y="1877880"/>
                </a:lnTo>
                <a:close/>
              </a:path>
            </a:pathLst>
          </a:custGeom>
          <a:solidFill>
            <a:schemeClr val="bg1"/>
          </a:solidFill>
          <a:ln w="9525" cap="flat">
            <a:noFill/>
            <a:prstDash val="solid"/>
            <a:miter/>
          </a:ln>
        </p:spPr>
        <p:txBody>
          <a:bodyPr rtlCol="0" anchor="ctr"/>
          <a:lstStyle/>
          <a:p>
            <a:endParaRPr lang="ru-RU"/>
          </a:p>
        </p:txBody>
      </p:sp>
      <p:sp>
        <p:nvSpPr>
          <p:cNvPr id="48" name="Freeform: Shape 47">
            <a:extLst>
              <a:ext uri="{FF2B5EF4-FFF2-40B4-BE49-F238E27FC236}">
                <a16:creationId xmlns:a16="http://schemas.microsoft.com/office/drawing/2014/main" xmlns="" id="{49472789-B79C-464F-9D88-E51F8B5062D3}"/>
              </a:ext>
            </a:extLst>
          </p:cNvPr>
          <p:cNvSpPr/>
          <p:nvPr userDrawn="1"/>
        </p:nvSpPr>
        <p:spPr>
          <a:xfrm>
            <a:off x="-9526" y="2340318"/>
            <a:ext cx="2870483" cy="2540250"/>
          </a:xfrm>
          <a:custGeom>
            <a:avLst/>
            <a:gdLst>
              <a:gd name="connsiteX0" fmla="*/ 2481189 w 2870482"/>
              <a:gd name="connsiteY0" fmla="*/ 1064887 h 2540250"/>
              <a:gd name="connsiteX1" fmla="*/ 1678470 w 2870482"/>
              <a:gd name="connsiteY1" fmla="*/ 1461166 h 2540250"/>
              <a:gd name="connsiteX2" fmla="*/ 1406664 w 2870482"/>
              <a:gd name="connsiteY2" fmla="*/ 1448465 h 2540250"/>
              <a:gd name="connsiteX3" fmla="*/ 9526 w 2870482"/>
              <a:gd name="connsiteY3" fmla="*/ 2136873 h 2540250"/>
              <a:gd name="connsiteX4" fmla="*/ 9526 w 2870482"/>
              <a:gd name="connsiteY4" fmla="*/ 2531882 h 2540250"/>
              <a:gd name="connsiteX5" fmla="*/ 1564159 w 2870482"/>
              <a:gd name="connsiteY5" fmla="*/ 1765996 h 2540250"/>
              <a:gd name="connsiteX6" fmla="*/ 1708953 w 2870482"/>
              <a:gd name="connsiteY6" fmla="*/ 1500540 h 2540250"/>
              <a:gd name="connsiteX7" fmla="*/ 1706413 w 2870482"/>
              <a:gd name="connsiteY7" fmla="*/ 1494189 h 2540250"/>
              <a:gd name="connsiteX8" fmla="*/ 1703873 w 2870482"/>
              <a:gd name="connsiteY8" fmla="*/ 1490379 h 2540250"/>
              <a:gd name="connsiteX9" fmla="*/ 2498971 w 2870482"/>
              <a:gd name="connsiteY9" fmla="*/ 1097910 h 2540250"/>
              <a:gd name="connsiteX10" fmla="*/ 2806341 w 2870482"/>
              <a:gd name="connsiteY10" fmla="*/ 330755 h 2540250"/>
              <a:gd name="connsiteX11" fmla="*/ 2797450 w 2870482"/>
              <a:gd name="connsiteY11" fmla="*/ 312973 h 2540250"/>
              <a:gd name="connsiteX12" fmla="*/ 2002352 w 2870482"/>
              <a:gd name="connsiteY12" fmla="*/ 90701 h 2540250"/>
              <a:gd name="connsiteX13" fmla="*/ 9526 w 2870482"/>
              <a:gd name="connsiteY13" fmla="*/ 1073778 h 2540250"/>
              <a:gd name="connsiteX14" fmla="*/ 9526 w 2870482"/>
              <a:gd name="connsiteY14" fmla="*/ 1115692 h 2540250"/>
              <a:gd name="connsiteX15" fmla="*/ 2017594 w 2870482"/>
              <a:gd name="connsiteY15" fmla="*/ 124994 h 2540250"/>
              <a:gd name="connsiteX16" fmla="*/ 2582799 w 2870482"/>
              <a:gd name="connsiteY16" fmla="*/ 131345 h 2540250"/>
              <a:gd name="connsiteX17" fmla="*/ 2761887 w 2870482"/>
              <a:gd name="connsiteY17" fmla="*/ 330755 h 2540250"/>
              <a:gd name="connsiteX18" fmla="*/ 2770778 w 2870482"/>
              <a:gd name="connsiteY18" fmla="*/ 348536 h 2540250"/>
              <a:gd name="connsiteX19" fmla="*/ 2712352 w 2870482"/>
              <a:gd name="connsiteY19" fmla="*/ 876908 h 2540250"/>
              <a:gd name="connsiteX20" fmla="*/ 2481189 w 2870482"/>
              <a:gd name="connsiteY20" fmla="*/ 1064887 h 2540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870482" h="2540250">
                <a:moveTo>
                  <a:pt x="2481189" y="1064887"/>
                </a:moveTo>
                <a:lnTo>
                  <a:pt x="1678470" y="1461166"/>
                </a:lnTo>
                <a:cubicBezTo>
                  <a:pt x="1640366" y="1423062"/>
                  <a:pt x="1556538" y="1374797"/>
                  <a:pt x="1406664" y="1448465"/>
                </a:cubicBezTo>
                <a:lnTo>
                  <a:pt x="9526" y="2136873"/>
                </a:lnTo>
                <a:lnTo>
                  <a:pt x="9526" y="2531882"/>
                </a:lnTo>
                <a:lnTo>
                  <a:pt x="1564159" y="1765996"/>
                </a:lnTo>
                <a:cubicBezTo>
                  <a:pt x="1564159" y="1765996"/>
                  <a:pt x="1785161" y="1656765"/>
                  <a:pt x="1708953" y="1500540"/>
                </a:cubicBezTo>
                <a:lnTo>
                  <a:pt x="1706413" y="1494189"/>
                </a:lnTo>
                <a:cubicBezTo>
                  <a:pt x="1706413" y="1494189"/>
                  <a:pt x="1705143" y="1492919"/>
                  <a:pt x="1703873" y="1490379"/>
                </a:cubicBezTo>
                <a:lnTo>
                  <a:pt x="2498971" y="1097910"/>
                </a:lnTo>
                <a:cubicBezTo>
                  <a:pt x="2504051" y="1095370"/>
                  <a:pt x="3047665" y="819753"/>
                  <a:pt x="2806341" y="330755"/>
                </a:cubicBezTo>
                <a:lnTo>
                  <a:pt x="2797450" y="312973"/>
                </a:lnTo>
                <a:cubicBezTo>
                  <a:pt x="2794910" y="307892"/>
                  <a:pt x="2547236" y="-178566"/>
                  <a:pt x="2002352" y="90701"/>
                </a:cubicBezTo>
                <a:lnTo>
                  <a:pt x="9526" y="1073778"/>
                </a:lnTo>
                <a:lnTo>
                  <a:pt x="9526" y="1115692"/>
                </a:lnTo>
                <a:lnTo>
                  <a:pt x="2017594" y="124994"/>
                </a:lnTo>
                <a:cubicBezTo>
                  <a:pt x="2232245" y="19574"/>
                  <a:pt x="2421493" y="20844"/>
                  <a:pt x="2582799" y="131345"/>
                </a:cubicBezTo>
                <a:cubicBezTo>
                  <a:pt x="2703461" y="213903"/>
                  <a:pt x="2761887" y="329484"/>
                  <a:pt x="2761887" y="330755"/>
                </a:cubicBezTo>
                <a:lnTo>
                  <a:pt x="2770778" y="348536"/>
                </a:lnTo>
                <a:cubicBezTo>
                  <a:pt x="2864767" y="539055"/>
                  <a:pt x="2845715" y="716873"/>
                  <a:pt x="2712352" y="876908"/>
                </a:cubicBezTo>
                <a:cubicBezTo>
                  <a:pt x="2613282" y="998840"/>
                  <a:pt x="2482459" y="1063617"/>
                  <a:pt x="2481189" y="1064887"/>
                </a:cubicBezTo>
                <a:close/>
              </a:path>
            </a:pathLst>
          </a:custGeom>
          <a:solidFill>
            <a:schemeClr val="bg1"/>
          </a:solidFill>
          <a:ln w="9525" cap="flat">
            <a:noFill/>
            <a:prstDash val="solid"/>
            <a:miter/>
          </a:ln>
        </p:spPr>
        <p:txBody>
          <a:bodyPr rtlCol="0" anchor="ctr"/>
          <a:lstStyle/>
          <a:p>
            <a:endParaRPr lang="ru-RU" dirty="0"/>
          </a:p>
        </p:txBody>
      </p:sp>
    </p:spTree>
    <p:extLst>
      <p:ext uri="{BB962C8B-B14F-4D97-AF65-F5344CB8AC3E}">
        <p14:creationId xmlns:p14="http://schemas.microsoft.com/office/powerpoint/2010/main" val="3310698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ideo Content">
    <p:spTree>
      <p:nvGrpSpPr>
        <p:cNvPr id="1" name=""/>
        <p:cNvGrpSpPr/>
        <p:nvPr/>
      </p:nvGrpSpPr>
      <p:grpSpPr>
        <a:xfrm>
          <a:off x="0" y="0"/>
          <a:ext cx="0" cy="0"/>
          <a:chOff x="0" y="0"/>
          <a:chExt cx="0" cy="0"/>
        </a:xfrm>
      </p:grpSpPr>
      <p:sp>
        <p:nvSpPr>
          <p:cNvPr id="25" name="Oval 24">
            <a:extLst>
              <a:ext uri="{FF2B5EF4-FFF2-40B4-BE49-F238E27FC236}">
                <a16:creationId xmlns:a16="http://schemas.microsoft.com/office/drawing/2014/main" xmlns="" id="{DD823940-1850-4484-BDCE-3D9B898D6787}"/>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6" name="Graphic 12">
            <a:extLst>
              <a:ext uri="{FF2B5EF4-FFF2-40B4-BE49-F238E27FC236}">
                <a16:creationId xmlns:a16="http://schemas.microsoft.com/office/drawing/2014/main" xmlns="" id="{6FFA8582-48C8-4154-ACF0-5F6412FAAE0C}"/>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8" name="Media Placeholder 7">
            <a:extLst>
              <a:ext uri="{FF2B5EF4-FFF2-40B4-BE49-F238E27FC236}">
                <a16:creationId xmlns:a16="http://schemas.microsoft.com/office/drawing/2014/main" xmlns="" id="{FBCC61A6-FEB7-4CD2-9686-FB5F1EB66A10}"/>
              </a:ext>
            </a:extLst>
          </p:cNvPr>
          <p:cNvSpPr>
            <a:spLocks noGrp="1"/>
          </p:cNvSpPr>
          <p:nvPr>
            <p:ph type="media" sz="quarter" idx="17"/>
          </p:nvPr>
        </p:nvSpPr>
        <p:spPr>
          <a:xfrm>
            <a:off x="911225" y="908050"/>
            <a:ext cx="10369550" cy="4660900"/>
          </a:xfrm>
        </p:spPr>
        <p:txBody>
          <a:bodyPr anchor="ctr" anchorCtr="0">
            <a:normAutofit/>
          </a:bodyPr>
          <a:lstStyle>
            <a:lvl1pPr marL="0" indent="0" algn="ctr">
              <a:buNone/>
              <a:defRPr sz="1600">
                <a:solidFill>
                  <a:schemeClr val="tx1">
                    <a:lumMod val="50000"/>
                    <a:lumOff val="50000"/>
                  </a:schemeClr>
                </a:solidFill>
              </a:defRPr>
            </a:lvl1pPr>
          </a:lstStyle>
          <a:p>
            <a:r>
              <a:rPr lang="en-US"/>
              <a:t>Click icon to add media</a:t>
            </a:r>
            <a:endParaRPr lang="ru-RU" dirty="0"/>
          </a:p>
        </p:txBody>
      </p:sp>
      <p:sp>
        <p:nvSpPr>
          <p:cNvPr id="6" name="Footer Placeholder 5">
            <a:extLst>
              <a:ext uri="{FF2B5EF4-FFF2-40B4-BE49-F238E27FC236}">
                <a16:creationId xmlns:a16="http://schemas.microsoft.com/office/drawing/2014/main" xmlns="" id="{FC208BCD-3B7E-49DF-8BF5-68AE9DD7D786}"/>
              </a:ext>
            </a:extLst>
          </p:cNvPr>
          <p:cNvSpPr>
            <a:spLocks noGrp="1"/>
          </p:cNvSpPr>
          <p:nvPr>
            <p:ph type="ftr" sz="quarter" idx="11"/>
          </p:nvPr>
        </p:nvSpPr>
        <p:spPr>
          <a:xfrm>
            <a:off x="812290" y="5797769"/>
            <a:ext cx="2388110" cy="365125"/>
          </a:xfrm>
          <a:prstGeom prst="rect">
            <a:avLst/>
          </a:prstGeom>
        </p:spPr>
        <p:txBody>
          <a:bodyPr/>
          <a:lstStyle/>
          <a:p>
            <a:r>
              <a:rPr lang="mn-MN"/>
              <a:t>ГҮЙЦЭТГЭЛИЙН АУДИТЫН АЛБА</a:t>
            </a:r>
            <a:endParaRPr lang="ru-RU" dirty="0"/>
          </a:p>
        </p:txBody>
      </p:sp>
      <p:sp>
        <p:nvSpPr>
          <p:cNvPr id="7" name="Slide Number Placeholder 6">
            <a:extLst>
              <a:ext uri="{FF2B5EF4-FFF2-40B4-BE49-F238E27FC236}">
                <a16:creationId xmlns:a16="http://schemas.microsoft.com/office/drawing/2014/main" xmlns="" id="{B41517C1-CBB7-46B0-99AA-8512104026B7}"/>
              </a:ext>
            </a:extLst>
          </p:cNvPr>
          <p:cNvSpPr>
            <a:spLocks noGrp="1"/>
          </p:cNvSpPr>
          <p:nvPr>
            <p:ph type="sldNum" sz="quarter" idx="12"/>
          </p:nvPr>
        </p:nvSpPr>
        <p:spPr/>
        <p:txBody>
          <a:bodyPr/>
          <a:lstStyle/>
          <a:p>
            <a:fld id="{D495E168-DA5E-4888-8D8A-92B118324C14}" type="slidenum">
              <a:rPr lang="ru-RU" smtClean="0"/>
              <a:t>‹#›</a:t>
            </a:fld>
            <a:endParaRPr lang="ru-RU" dirty="0"/>
          </a:p>
        </p:txBody>
      </p:sp>
      <p:sp>
        <p:nvSpPr>
          <p:cNvPr id="11" name="Freeform: Shape 10">
            <a:extLst>
              <a:ext uri="{FF2B5EF4-FFF2-40B4-BE49-F238E27FC236}">
                <a16:creationId xmlns:a16="http://schemas.microsoft.com/office/drawing/2014/main" xmlns="" id="{B8EAB5B0-43C3-4F9F-98FF-253CBE6C9668}"/>
              </a:ext>
            </a:extLst>
          </p:cNvPr>
          <p:cNvSpPr/>
          <p:nvPr/>
        </p:nvSpPr>
        <p:spPr>
          <a:xfrm>
            <a:off x="8807428" y="2003790"/>
            <a:ext cx="775201" cy="774776"/>
          </a:xfrm>
          <a:custGeom>
            <a:avLst/>
            <a:gdLst>
              <a:gd name="connsiteX0" fmla="*/ 388023 w 774776"/>
              <a:gd name="connsiteY0" fmla="*/ 766520 h 774776"/>
              <a:gd name="connsiteX1" fmla="*/ 9526 w 774776"/>
              <a:gd name="connsiteY1" fmla="*/ 388023 h 774776"/>
              <a:gd name="connsiteX2" fmla="*/ 388023 w 774776"/>
              <a:gd name="connsiteY2" fmla="*/ 9526 h 774776"/>
              <a:gd name="connsiteX3" fmla="*/ 766521 w 774776"/>
              <a:gd name="connsiteY3" fmla="*/ 388023 h 774776"/>
              <a:gd name="connsiteX4" fmla="*/ 388023 w 774776"/>
              <a:gd name="connsiteY4" fmla="*/ 766520 h 774776"/>
              <a:gd name="connsiteX5" fmla="*/ 388023 w 774776"/>
              <a:gd name="connsiteY5" fmla="*/ 48900 h 774776"/>
              <a:gd name="connsiteX6" fmla="*/ 47630 w 774776"/>
              <a:gd name="connsiteY6" fmla="*/ 389293 h 774776"/>
              <a:gd name="connsiteX7" fmla="*/ 388023 w 774776"/>
              <a:gd name="connsiteY7" fmla="*/ 729687 h 774776"/>
              <a:gd name="connsiteX8" fmla="*/ 728417 w 774776"/>
              <a:gd name="connsiteY8" fmla="*/ 389293 h 774776"/>
              <a:gd name="connsiteX9" fmla="*/ 388023 w 774776"/>
              <a:gd name="connsiteY9" fmla="*/ 48900 h 774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74776" h="774776">
                <a:moveTo>
                  <a:pt x="388023" y="766520"/>
                </a:moveTo>
                <a:cubicBezTo>
                  <a:pt x="179723" y="766520"/>
                  <a:pt x="9526" y="596324"/>
                  <a:pt x="9526" y="388023"/>
                </a:cubicBezTo>
                <a:cubicBezTo>
                  <a:pt x="9526" y="179723"/>
                  <a:pt x="179723" y="9526"/>
                  <a:pt x="388023" y="9526"/>
                </a:cubicBezTo>
                <a:cubicBezTo>
                  <a:pt x="596324" y="9526"/>
                  <a:pt x="766521" y="179723"/>
                  <a:pt x="766521" y="388023"/>
                </a:cubicBezTo>
                <a:cubicBezTo>
                  <a:pt x="766521" y="596324"/>
                  <a:pt x="596324" y="766520"/>
                  <a:pt x="388023" y="766520"/>
                </a:cubicBezTo>
                <a:close/>
                <a:moveTo>
                  <a:pt x="388023" y="48900"/>
                </a:moveTo>
                <a:cubicBezTo>
                  <a:pt x="200045" y="48900"/>
                  <a:pt x="47630" y="201315"/>
                  <a:pt x="47630" y="389293"/>
                </a:cubicBezTo>
                <a:cubicBezTo>
                  <a:pt x="47630" y="577272"/>
                  <a:pt x="200045" y="729687"/>
                  <a:pt x="388023" y="729687"/>
                </a:cubicBezTo>
                <a:cubicBezTo>
                  <a:pt x="576002" y="729687"/>
                  <a:pt x="728417" y="577272"/>
                  <a:pt x="728417" y="389293"/>
                </a:cubicBezTo>
                <a:cubicBezTo>
                  <a:pt x="728417" y="201315"/>
                  <a:pt x="576002" y="48900"/>
                  <a:pt x="388023" y="48900"/>
                </a:cubicBezTo>
                <a:close/>
              </a:path>
            </a:pathLst>
          </a:custGeom>
          <a:solidFill>
            <a:schemeClr val="bg1"/>
          </a:solidFill>
          <a:ln w="9525" cap="flat">
            <a:noFill/>
            <a:prstDash val="solid"/>
            <a:miter/>
          </a:ln>
        </p:spPr>
        <p:txBody>
          <a:bodyPr rtlCol="0" anchor="ctr"/>
          <a:lstStyle/>
          <a:p>
            <a:endParaRPr lang="ru-RU" dirty="0"/>
          </a:p>
        </p:txBody>
      </p:sp>
      <p:sp>
        <p:nvSpPr>
          <p:cNvPr id="15" name="Freeform: Shape 14">
            <a:extLst>
              <a:ext uri="{FF2B5EF4-FFF2-40B4-BE49-F238E27FC236}">
                <a16:creationId xmlns:a16="http://schemas.microsoft.com/office/drawing/2014/main" xmlns="" id="{06A97B71-3A84-4844-BDB5-E3F77302BBC0}"/>
              </a:ext>
            </a:extLst>
          </p:cNvPr>
          <p:cNvSpPr/>
          <p:nvPr userDrawn="1"/>
        </p:nvSpPr>
        <p:spPr>
          <a:xfrm>
            <a:off x="9780046" y="430740"/>
            <a:ext cx="2414562" cy="2578354"/>
          </a:xfrm>
          <a:custGeom>
            <a:avLst/>
            <a:gdLst>
              <a:gd name="connsiteX0" fmla="*/ 2412164 w 2413237"/>
              <a:gd name="connsiteY0" fmla="*/ 12701 h 2578354"/>
              <a:gd name="connsiteX1" fmla="*/ 487924 w 2413237"/>
              <a:gd name="connsiteY1" fmla="*/ 962755 h 2578354"/>
              <a:gd name="connsiteX2" fmla="*/ 113238 w 2413237"/>
              <a:gd name="connsiteY2" fmla="*/ 2065224 h 2578354"/>
              <a:gd name="connsiteX3" fmla="*/ 127209 w 2413237"/>
              <a:gd name="connsiteY3" fmla="*/ 2093166 h 2578354"/>
              <a:gd name="connsiteX4" fmla="*/ 1229678 w 2413237"/>
              <a:gd name="connsiteY4" fmla="*/ 2467853 h 2578354"/>
              <a:gd name="connsiteX5" fmla="*/ 2412164 w 2413237"/>
              <a:gd name="connsiteY5" fmla="*/ 1884866 h 2578354"/>
              <a:gd name="connsiteX6" fmla="*/ 2412164 w 2413237"/>
              <a:gd name="connsiteY6" fmla="*/ 12701 h 2578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3237" h="2578354">
                <a:moveTo>
                  <a:pt x="2412164" y="12701"/>
                </a:moveTo>
                <a:lnTo>
                  <a:pt x="487924" y="962755"/>
                </a:lnTo>
                <a:cubicBezTo>
                  <a:pt x="487924" y="962755"/>
                  <a:pt x="-250018" y="1327281"/>
                  <a:pt x="113238" y="2065224"/>
                </a:cubicBezTo>
                <a:lnTo>
                  <a:pt x="127209" y="2093166"/>
                </a:lnTo>
                <a:cubicBezTo>
                  <a:pt x="127209" y="2093166"/>
                  <a:pt x="491735" y="2831109"/>
                  <a:pt x="1229678" y="2467853"/>
                </a:cubicBezTo>
                <a:lnTo>
                  <a:pt x="2412164" y="1884866"/>
                </a:lnTo>
                <a:lnTo>
                  <a:pt x="2412164" y="12701"/>
                </a:lnTo>
                <a:close/>
              </a:path>
            </a:pathLst>
          </a:custGeom>
          <a:solidFill>
            <a:schemeClr val="accent3"/>
          </a:solidFill>
          <a:ln w="12700" cap="flat">
            <a:noFill/>
            <a:prstDash val="solid"/>
            <a:miter/>
          </a:ln>
        </p:spPr>
        <p:txBody>
          <a:bodyPr rtlCol="0" anchor="ctr"/>
          <a:lstStyle/>
          <a:p>
            <a:endParaRPr lang="ru-RU" dirty="0"/>
          </a:p>
        </p:txBody>
      </p:sp>
      <p:sp>
        <p:nvSpPr>
          <p:cNvPr id="16" name="Freeform: Shape 15">
            <a:extLst>
              <a:ext uri="{FF2B5EF4-FFF2-40B4-BE49-F238E27FC236}">
                <a16:creationId xmlns:a16="http://schemas.microsoft.com/office/drawing/2014/main" xmlns="" id="{030939C4-65C9-4508-8EFE-F715B9946844}"/>
              </a:ext>
            </a:extLst>
          </p:cNvPr>
          <p:cNvSpPr/>
          <p:nvPr/>
        </p:nvSpPr>
        <p:spPr>
          <a:xfrm>
            <a:off x="9762774" y="410418"/>
            <a:ext cx="2439977" cy="2616458"/>
          </a:xfrm>
          <a:custGeom>
            <a:avLst/>
            <a:gdLst>
              <a:gd name="connsiteX0" fmla="*/ 2429427 w 2438640"/>
              <a:gd name="connsiteY0" fmla="*/ 1882326 h 2616457"/>
              <a:gd name="connsiteX1" fmla="*/ 1238050 w 2438640"/>
              <a:gd name="connsiteY1" fmla="*/ 2469123 h 2616457"/>
              <a:gd name="connsiteX2" fmla="*/ 431520 w 2438640"/>
              <a:gd name="connsiteY2" fmla="*/ 2420859 h 2616457"/>
              <a:gd name="connsiteX3" fmla="*/ 162253 w 2438640"/>
              <a:gd name="connsiteY3" fmla="*/ 2103327 h 2616457"/>
              <a:gd name="connsiteX4" fmla="*/ 148282 w 2438640"/>
              <a:gd name="connsiteY4" fmla="*/ 2075385 h 2616457"/>
              <a:gd name="connsiteX5" fmla="*/ 196547 w 2438640"/>
              <a:gd name="connsiteY5" fmla="*/ 1268855 h 2616457"/>
              <a:gd name="connsiteX6" fmla="*/ 514078 w 2438640"/>
              <a:gd name="connsiteY6" fmla="*/ 999589 h 2616457"/>
              <a:gd name="connsiteX7" fmla="*/ 2430697 w 2438640"/>
              <a:gd name="connsiteY7" fmla="*/ 54615 h 2616457"/>
              <a:gd name="connsiteX8" fmla="*/ 2430697 w 2438640"/>
              <a:gd name="connsiteY8" fmla="*/ 12701 h 2616457"/>
              <a:gd name="connsiteX9" fmla="*/ 497567 w 2438640"/>
              <a:gd name="connsiteY9" fmla="*/ 965295 h 2616457"/>
              <a:gd name="connsiteX10" fmla="*/ 167334 w 2438640"/>
              <a:gd name="connsiteY10" fmla="*/ 1244723 h 2616457"/>
              <a:gd name="connsiteX11" fmla="*/ 115259 w 2438640"/>
              <a:gd name="connsiteY11" fmla="*/ 2093166 h 2616457"/>
              <a:gd name="connsiteX12" fmla="*/ 129231 w 2438640"/>
              <a:gd name="connsiteY12" fmla="*/ 2121109 h 2616457"/>
              <a:gd name="connsiteX13" fmla="*/ 408658 w 2438640"/>
              <a:gd name="connsiteY13" fmla="*/ 2451342 h 2616457"/>
              <a:gd name="connsiteX14" fmla="*/ 854472 w 2438640"/>
              <a:gd name="connsiteY14" fmla="*/ 2606297 h 2616457"/>
              <a:gd name="connsiteX15" fmla="*/ 1255831 w 2438640"/>
              <a:gd name="connsiteY15" fmla="*/ 2503417 h 2616457"/>
              <a:gd name="connsiteX16" fmla="*/ 2429427 w 2438640"/>
              <a:gd name="connsiteY16" fmla="*/ 1924240 h 2616457"/>
              <a:gd name="connsiteX17" fmla="*/ 2429427 w 2438640"/>
              <a:gd name="connsiteY17" fmla="*/ 1882326 h 26164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438640" h="2616457">
                <a:moveTo>
                  <a:pt x="2429427" y="1882326"/>
                </a:moveTo>
                <a:lnTo>
                  <a:pt x="1238050" y="2469123"/>
                </a:lnTo>
                <a:cubicBezTo>
                  <a:pt x="939570" y="2616458"/>
                  <a:pt x="667763" y="2599946"/>
                  <a:pt x="431520" y="2420859"/>
                </a:cubicBezTo>
                <a:cubicBezTo>
                  <a:pt x="253703" y="2286225"/>
                  <a:pt x="162253" y="2104598"/>
                  <a:pt x="162253" y="2103327"/>
                </a:cubicBezTo>
                <a:lnTo>
                  <a:pt x="148282" y="2075385"/>
                </a:lnTo>
                <a:cubicBezTo>
                  <a:pt x="947" y="1776905"/>
                  <a:pt x="17459" y="1505098"/>
                  <a:pt x="196547" y="1268855"/>
                </a:cubicBezTo>
                <a:cubicBezTo>
                  <a:pt x="331180" y="1091038"/>
                  <a:pt x="511538" y="1000859"/>
                  <a:pt x="514078" y="999589"/>
                </a:cubicBezTo>
                <a:lnTo>
                  <a:pt x="2430697" y="54615"/>
                </a:lnTo>
                <a:lnTo>
                  <a:pt x="2430697" y="12701"/>
                </a:lnTo>
                <a:lnTo>
                  <a:pt x="497567" y="965295"/>
                </a:lnTo>
                <a:cubicBezTo>
                  <a:pt x="489946" y="969106"/>
                  <a:pt x="307048" y="1060555"/>
                  <a:pt x="167334" y="1244723"/>
                </a:cubicBezTo>
                <a:cubicBezTo>
                  <a:pt x="37781" y="1416190"/>
                  <a:pt x="-77800" y="1701968"/>
                  <a:pt x="115259" y="2093166"/>
                </a:cubicBezTo>
                <a:lnTo>
                  <a:pt x="129231" y="2121109"/>
                </a:lnTo>
                <a:cubicBezTo>
                  <a:pt x="133041" y="2128730"/>
                  <a:pt x="224490" y="2311628"/>
                  <a:pt x="408658" y="2451342"/>
                </a:cubicBezTo>
                <a:cubicBezTo>
                  <a:pt x="514078" y="2531359"/>
                  <a:pt x="663953" y="2606297"/>
                  <a:pt x="854472" y="2606297"/>
                </a:cubicBezTo>
                <a:cubicBezTo>
                  <a:pt x="972593" y="2606297"/>
                  <a:pt x="1107227" y="2577084"/>
                  <a:pt x="1255831" y="2503417"/>
                </a:cubicBezTo>
                <a:lnTo>
                  <a:pt x="2429427" y="1924240"/>
                </a:lnTo>
                <a:lnTo>
                  <a:pt x="2429427" y="1882326"/>
                </a:lnTo>
                <a:close/>
              </a:path>
            </a:pathLst>
          </a:custGeom>
          <a:solidFill>
            <a:schemeClr val="bg1"/>
          </a:solidFill>
          <a:ln w="12700" cap="flat">
            <a:noFill/>
            <a:prstDash val="solid"/>
            <a:miter/>
          </a:ln>
        </p:spPr>
        <p:txBody>
          <a:bodyPr rtlCol="0" anchor="ctr"/>
          <a:lstStyle/>
          <a:p>
            <a:endParaRPr lang="ru-RU" dirty="0"/>
          </a:p>
        </p:txBody>
      </p:sp>
      <p:sp>
        <p:nvSpPr>
          <p:cNvPr id="17" name="Freeform: Shape 16">
            <a:extLst>
              <a:ext uri="{FF2B5EF4-FFF2-40B4-BE49-F238E27FC236}">
                <a16:creationId xmlns:a16="http://schemas.microsoft.com/office/drawing/2014/main" xmlns="" id="{759BB951-621D-4456-A832-116187764B2E}"/>
              </a:ext>
            </a:extLst>
          </p:cNvPr>
          <p:cNvSpPr/>
          <p:nvPr userDrawn="1"/>
        </p:nvSpPr>
        <p:spPr>
          <a:xfrm>
            <a:off x="7340981" y="-16344"/>
            <a:ext cx="4854539" cy="2273524"/>
          </a:xfrm>
          <a:custGeom>
            <a:avLst/>
            <a:gdLst>
              <a:gd name="connsiteX0" fmla="*/ 4849891 w 4851877"/>
              <a:gd name="connsiteY0" fmla="*/ 12701 h 2273523"/>
              <a:gd name="connsiteX1" fmla="*/ 2808800 w 4851877"/>
              <a:gd name="connsiteY1" fmla="*/ 12701 h 2273523"/>
              <a:gd name="connsiteX2" fmla="*/ 371430 w 4851877"/>
              <a:gd name="connsiteY2" fmla="*/ 1214240 h 2273523"/>
              <a:gd name="connsiteX3" fmla="*/ 72951 w 4851877"/>
              <a:gd name="connsiteY3" fmla="*/ 1955993 h 2273523"/>
              <a:gd name="connsiteX4" fmla="*/ 81841 w 4851877"/>
              <a:gd name="connsiteY4" fmla="*/ 1973774 h 2273523"/>
              <a:gd name="connsiteX5" fmla="*/ 851538 w 4851877"/>
              <a:gd name="connsiteY5" fmla="*/ 2188426 h 2273523"/>
              <a:gd name="connsiteX6" fmla="*/ 4849891 w 4851877"/>
              <a:gd name="connsiteY6" fmla="*/ 217191 h 2273523"/>
              <a:gd name="connsiteX7" fmla="*/ 4849891 w 4851877"/>
              <a:gd name="connsiteY7" fmla="*/ 12701 h 22735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51877" h="2273523">
                <a:moveTo>
                  <a:pt x="4849891" y="12701"/>
                </a:moveTo>
                <a:lnTo>
                  <a:pt x="2808800" y="12701"/>
                </a:lnTo>
                <a:lnTo>
                  <a:pt x="371430" y="1214240"/>
                </a:lnTo>
                <a:cubicBezTo>
                  <a:pt x="371430" y="1214240"/>
                  <a:pt x="-163293" y="1478426"/>
                  <a:pt x="72951" y="1955993"/>
                </a:cubicBezTo>
                <a:lnTo>
                  <a:pt x="81841" y="1973774"/>
                </a:lnTo>
                <a:cubicBezTo>
                  <a:pt x="81841" y="1973774"/>
                  <a:pt x="316814" y="2451342"/>
                  <a:pt x="851538" y="2188426"/>
                </a:cubicBezTo>
                <a:lnTo>
                  <a:pt x="4849891" y="217191"/>
                </a:lnTo>
                <a:lnTo>
                  <a:pt x="4849891" y="12701"/>
                </a:lnTo>
                <a:close/>
              </a:path>
            </a:pathLst>
          </a:custGeom>
          <a:solidFill>
            <a:schemeClr val="accent1"/>
          </a:solidFill>
          <a:ln w="12700" cap="flat">
            <a:noFill/>
            <a:prstDash val="solid"/>
            <a:miter/>
          </a:ln>
        </p:spPr>
        <p:txBody>
          <a:bodyPr rtlCol="0" anchor="ctr"/>
          <a:lstStyle/>
          <a:p>
            <a:endParaRPr lang="ru-RU" dirty="0"/>
          </a:p>
        </p:txBody>
      </p:sp>
      <p:sp>
        <p:nvSpPr>
          <p:cNvPr id="18" name="Freeform: Shape 17">
            <a:extLst>
              <a:ext uri="{FF2B5EF4-FFF2-40B4-BE49-F238E27FC236}">
                <a16:creationId xmlns:a16="http://schemas.microsoft.com/office/drawing/2014/main" xmlns="" id="{3F8008CE-2F0A-4568-9C4A-C347A4880513}"/>
              </a:ext>
            </a:extLst>
          </p:cNvPr>
          <p:cNvSpPr/>
          <p:nvPr userDrawn="1"/>
        </p:nvSpPr>
        <p:spPr>
          <a:xfrm>
            <a:off x="7327556" y="-16344"/>
            <a:ext cx="4867247" cy="2298926"/>
          </a:xfrm>
          <a:custGeom>
            <a:avLst/>
            <a:gdLst>
              <a:gd name="connsiteX0" fmla="*/ 4863309 w 4864578"/>
              <a:gd name="connsiteY0" fmla="*/ 195599 h 2298926"/>
              <a:gd name="connsiteX1" fmla="*/ 857334 w 4864578"/>
              <a:gd name="connsiteY1" fmla="*/ 2170644 h 2298926"/>
              <a:gd name="connsiteX2" fmla="*/ 292129 w 4864578"/>
              <a:gd name="connsiteY2" fmla="*/ 2164293 h 2298926"/>
              <a:gd name="connsiteX3" fmla="*/ 113041 w 4864578"/>
              <a:gd name="connsiteY3" fmla="*/ 1964884 h 2298926"/>
              <a:gd name="connsiteX4" fmla="*/ 104150 w 4864578"/>
              <a:gd name="connsiteY4" fmla="*/ 1947102 h 2298926"/>
              <a:gd name="connsiteX5" fmla="*/ 162577 w 4864578"/>
              <a:gd name="connsiteY5" fmla="*/ 1418730 h 2298926"/>
              <a:gd name="connsiteX6" fmla="*/ 395009 w 4864578"/>
              <a:gd name="connsiteY6" fmla="*/ 1230751 h 2298926"/>
              <a:gd name="connsiteX7" fmla="*/ 395009 w 4864578"/>
              <a:gd name="connsiteY7" fmla="*/ 1230751 h 2298926"/>
              <a:gd name="connsiteX8" fmla="*/ 2865403 w 4864578"/>
              <a:gd name="connsiteY8" fmla="*/ 12701 h 2298926"/>
              <a:gd name="connsiteX9" fmla="*/ 2779034 w 4864578"/>
              <a:gd name="connsiteY9" fmla="*/ 12701 h 2298926"/>
              <a:gd name="connsiteX10" fmla="*/ 377227 w 4864578"/>
              <a:gd name="connsiteY10" fmla="*/ 1197728 h 2298926"/>
              <a:gd name="connsiteX11" fmla="*/ 133363 w 4864578"/>
              <a:gd name="connsiteY11" fmla="*/ 1394597 h 2298926"/>
              <a:gd name="connsiteX12" fmla="*/ 12701 w 4864578"/>
              <a:gd name="connsiteY12" fmla="*/ 1660054 h 2298926"/>
              <a:gd name="connsiteX13" fmla="*/ 12701 w 4864578"/>
              <a:gd name="connsiteY13" fmla="*/ 1780715 h 2298926"/>
              <a:gd name="connsiteX14" fmla="*/ 69857 w 4864578"/>
              <a:gd name="connsiteY14" fmla="*/ 1964884 h 2298926"/>
              <a:gd name="connsiteX15" fmla="*/ 78748 w 4864578"/>
              <a:gd name="connsiteY15" fmla="*/ 1982665 h 2298926"/>
              <a:gd name="connsiteX16" fmla="*/ 269267 w 4864578"/>
              <a:gd name="connsiteY16" fmla="*/ 2196046 h 2298926"/>
              <a:gd name="connsiteX17" fmla="*/ 560126 w 4864578"/>
              <a:gd name="connsiteY17" fmla="*/ 2286225 h 2298926"/>
              <a:gd name="connsiteX18" fmla="*/ 873847 w 4864578"/>
              <a:gd name="connsiteY18" fmla="*/ 2204937 h 2298926"/>
              <a:gd name="connsiteX19" fmla="*/ 4863309 w 4864578"/>
              <a:gd name="connsiteY19" fmla="*/ 237513 h 2298926"/>
              <a:gd name="connsiteX20" fmla="*/ 4863309 w 4864578"/>
              <a:gd name="connsiteY20" fmla="*/ 195599 h 2298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864578" h="2298926">
                <a:moveTo>
                  <a:pt x="4863309" y="195599"/>
                </a:moveTo>
                <a:lnTo>
                  <a:pt x="857334" y="2170644"/>
                </a:lnTo>
                <a:cubicBezTo>
                  <a:pt x="642684" y="2276064"/>
                  <a:pt x="453435" y="2274794"/>
                  <a:pt x="292129" y="2164293"/>
                </a:cubicBezTo>
                <a:cubicBezTo>
                  <a:pt x="171467" y="2081735"/>
                  <a:pt x="113041" y="1966154"/>
                  <a:pt x="113041" y="1964884"/>
                </a:cubicBezTo>
                <a:lnTo>
                  <a:pt x="104150" y="1947102"/>
                </a:lnTo>
                <a:cubicBezTo>
                  <a:pt x="10162" y="1756583"/>
                  <a:pt x="29213" y="1578766"/>
                  <a:pt x="162577" y="1418730"/>
                </a:cubicBezTo>
                <a:cubicBezTo>
                  <a:pt x="262916" y="1296798"/>
                  <a:pt x="393739" y="1232021"/>
                  <a:pt x="395009" y="1230751"/>
                </a:cubicBezTo>
                <a:lnTo>
                  <a:pt x="395009" y="1230751"/>
                </a:lnTo>
                <a:lnTo>
                  <a:pt x="2865403" y="12701"/>
                </a:lnTo>
                <a:lnTo>
                  <a:pt x="2779034" y="12701"/>
                </a:lnTo>
                <a:lnTo>
                  <a:pt x="377227" y="1197728"/>
                </a:lnTo>
                <a:cubicBezTo>
                  <a:pt x="372147" y="1200268"/>
                  <a:pt x="238784" y="1266315"/>
                  <a:pt x="133363" y="1394597"/>
                </a:cubicBezTo>
                <a:cubicBezTo>
                  <a:pt x="78748" y="1460644"/>
                  <a:pt x="26673" y="1549553"/>
                  <a:pt x="12701" y="1660054"/>
                </a:cubicBezTo>
                <a:lnTo>
                  <a:pt x="12701" y="1780715"/>
                </a:lnTo>
                <a:cubicBezTo>
                  <a:pt x="20322" y="1837871"/>
                  <a:pt x="38104" y="1900107"/>
                  <a:pt x="69857" y="1964884"/>
                </a:cubicBezTo>
                <a:lnTo>
                  <a:pt x="78748" y="1982665"/>
                </a:lnTo>
                <a:cubicBezTo>
                  <a:pt x="81288" y="1987746"/>
                  <a:pt x="140984" y="2107138"/>
                  <a:pt x="269267" y="2196046"/>
                </a:cubicBezTo>
                <a:cubicBezTo>
                  <a:pt x="337854" y="2243041"/>
                  <a:pt x="435654" y="2286225"/>
                  <a:pt x="560126" y="2286225"/>
                </a:cubicBezTo>
                <a:cubicBezTo>
                  <a:pt x="650304" y="2286225"/>
                  <a:pt x="754455" y="2264633"/>
                  <a:pt x="873847" y="2204937"/>
                </a:cubicBezTo>
                <a:lnTo>
                  <a:pt x="4863309" y="237513"/>
                </a:lnTo>
                <a:lnTo>
                  <a:pt x="4863309" y="195599"/>
                </a:lnTo>
                <a:close/>
              </a:path>
            </a:pathLst>
          </a:custGeom>
          <a:solidFill>
            <a:schemeClr val="bg1"/>
          </a:solidFill>
          <a:ln w="12700" cap="flat">
            <a:noFill/>
            <a:prstDash val="solid"/>
            <a:miter/>
          </a:ln>
        </p:spPr>
        <p:txBody>
          <a:bodyPr rtlCol="0" anchor="ctr"/>
          <a:lstStyle/>
          <a:p>
            <a:endParaRPr lang="ru-RU" dirty="0"/>
          </a:p>
        </p:txBody>
      </p:sp>
      <p:sp>
        <p:nvSpPr>
          <p:cNvPr id="19" name="Title 2">
            <a:extLst>
              <a:ext uri="{FF2B5EF4-FFF2-40B4-BE49-F238E27FC236}">
                <a16:creationId xmlns:a16="http://schemas.microsoft.com/office/drawing/2014/main" xmlns="" id="{3A926948-B9C1-4E84-AF0F-40965A132C47}"/>
              </a:ext>
            </a:extLst>
          </p:cNvPr>
          <p:cNvSpPr>
            <a:spLocks noGrp="1"/>
          </p:cNvSpPr>
          <p:nvPr>
            <p:ph type="title"/>
          </p:nvPr>
        </p:nvSpPr>
        <p:spPr>
          <a:xfrm>
            <a:off x="2412986" y="5707145"/>
            <a:ext cx="7366027" cy="853993"/>
          </a:xfrm>
        </p:spPr>
        <p:txBody>
          <a:bodyPr anchor="t" anchorCtr="0">
            <a:normAutofit/>
          </a:bodyPr>
          <a:lstStyle>
            <a:lvl1pPr marL="0" indent="0" algn="ctr">
              <a:buFont typeface="Arial" panose="020B0604020202020204" pitchFamily="34" charset="0"/>
              <a:buNone/>
              <a:defRPr sz="1800">
                <a:solidFill>
                  <a:schemeClr val="accent1"/>
                </a:solidFill>
                <a:latin typeface="+mn-lt"/>
              </a:defRPr>
            </a:lvl1pPr>
          </a:lstStyle>
          <a:p>
            <a:r>
              <a:rPr lang="en-US"/>
              <a:t>Click to edit Master title style</a:t>
            </a:r>
            <a:endParaRPr lang="ru-RU"/>
          </a:p>
        </p:txBody>
      </p:sp>
      <p:grpSp>
        <p:nvGrpSpPr>
          <p:cNvPr id="10" name="Group 9">
            <a:extLst>
              <a:ext uri="{FF2B5EF4-FFF2-40B4-BE49-F238E27FC236}">
                <a16:creationId xmlns:a16="http://schemas.microsoft.com/office/drawing/2014/main" xmlns="" id="{223A17C7-5A8B-4D9D-AC8A-2486018F3FB8}"/>
              </a:ext>
            </a:extLst>
          </p:cNvPr>
          <p:cNvGrpSpPr/>
          <p:nvPr userDrawn="1"/>
        </p:nvGrpSpPr>
        <p:grpSpPr>
          <a:xfrm>
            <a:off x="-18799" y="2319272"/>
            <a:ext cx="2884236" cy="2824836"/>
            <a:chOff x="-18799" y="2319272"/>
            <a:chExt cx="2884236" cy="2824836"/>
          </a:xfrm>
        </p:grpSpPr>
        <p:sp>
          <p:nvSpPr>
            <p:cNvPr id="3" name="Freeform: Shape 2">
              <a:extLst>
                <a:ext uri="{FF2B5EF4-FFF2-40B4-BE49-F238E27FC236}">
                  <a16:creationId xmlns:a16="http://schemas.microsoft.com/office/drawing/2014/main" xmlns="" id="{C42001FF-B76E-4445-BDE5-6BFAD41EBBD4}"/>
                </a:ext>
              </a:extLst>
            </p:cNvPr>
            <p:cNvSpPr/>
            <p:nvPr/>
          </p:nvSpPr>
          <p:spPr>
            <a:xfrm>
              <a:off x="-18799" y="2336694"/>
              <a:ext cx="2871530" cy="2299765"/>
            </a:xfrm>
            <a:custGeom>
              <a:avLst/>
              <a:gdLst>
                <a:gd name="connsiteX0" fmla="*/ 2796565 w 2871529"/>
                <a:gd name="connsiteY0" fmla="*/ 306465 h 2299764"/>
                <a:gd name="connsiteX1" fmla="*/ 2026589 w 2871529"/>
                <a:gd name="connsiteY1" fmla="*/ 91735 h 2299764"/>
                <a:gd name="connsiteX2" fmla="*/ 12706 w 2871529"/>
                <a:gd name="connsiteY2" fmla="*/ 1085336 h 2299764"/>
                <a:gd name="connsiteX3" fmla="*/ 12706 w 2871529"/>
                <a:gd name="connsiteY3" fmla="*/ 2296206 h 2299764"/>
                <a:gd name="connsiteX4" fmla="*/ 2506871 w 2871529"/>
                <a:gd name="connsiteY4" fmla="*/ 1066277 h 2299764"/>
                <a:gd name="connsiteX5" fmla="*/ 2805459 w 2871529"/>
                <a:gd name="connsiteY5" fmla="*/ 324253 h 2299764"/>
                <a:gd name="connsiteX6" fmla="*/ 2796565 w 2871529"/>
                <a:gd name="connsiteY6" fmla="*/ 306465 h 2299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71529" h="2299764">
                  <a:moveTo>
                    <a:pt x="2796565" y="306465"/>
                  </a:moveTo>
                  <a:cubicBezTo>
                    <a:pt x="2796565" y="306465"/>
                    <a:pt x="2561507" y="-171276"/>
                    <a:pt x="2026589" y="91735"/>
                  </a:cubicBezTo>
                  <a:lnTo>
                    <a:pt x="12706" y="1085336"/>
                  </a:lnTo>
                  <a:lnTo>
                    <a:pt x="12706" y="2296206"/>
                  </a:lnTo>
                  <a:lnTo>
                    <a:pt x="2506871" y="1066277"/>
                  </a:lnTo>
                  <a:cubicBezTo>
                    <a:pt x="2506871" y="1066277"/>
                    <a:pt x="3041789" y="801994"/>
                    <a:pt x="2805459" y="324253"/>
                  </a:cubicBezTo>
                  <a:lnTo>
                    <a:pt x="2796565" y="306465"/>
                  </a:lnTo>
                  <a:close/>
                </a:path>
              </a:pathLst>
            </a:custGeom>
            <a:solidFill>
              <a:schemeClr val="accent3"/>
            </a:solidFill>
            <a:ln w="12700" cap="flat">
              <a:noFill/>
              <a:prstDash val="solid"/>
              <a:miter/>
            </a:ln>
          </p:spPr>
          <p:txBody>
            <a:bodyPr rtlCol="0" anchor="ctr"/>
            <a:lstStyle/>
            <a:p>
              <a:endParaRPr lang="ru-RU"/>
            </a:p>
          </p:txBody>
        </p:sp>
        <p:sp>
          <p:nvSpPr>
            <p:cNvPr id="4" name="Freeform: Shape 3">
              <a:extLst>
                <a:ext uri="{FF2B5EF4-FFF2-40B4-BE49-F238E27FC236}">
                  <a16:creationId xmlns:a16="http://schemas.microsoft.com/office/drawing/2014/main" xmlns="" id="{55EB89C3-8B52-4763-9DB2-C51CC8AF377C}"/>
                </a:ext>
              </a:extLst>
            </p:cNvPr>
            <p:cNvSpPr/>
            <p:nvPr/>
          </p:nvSpPr>
          <p:spPr>
            <a:xfrm>
              <a:off x="-18799" y="2319272"/>
              <a:ext cx="2884236" cy="2337882"/>
            </a:xfrm>
            <a:custGeom>
              <a:avLst/>
              <a:gdLst>
                <a:gd name="connsiteX0" fmla="*/ 2871530 w 2884235"/>
                <a:gd name="connsiteY0" fmla="*/ 466193 h 2337882"/>
                <a:gd name="connsiteX1" fmla="*/ 2823248 w 2884235"/>
                <a:gd name="connsiteY1" fmla="*/ 334052 h 2337882"/>
                <a:gd name="connsiteX2" fmla="*/ 2814354 w 2884235"/>
                <a:gd name="connsiteY2" fmla="*/ 316263 h 2337882"/>
                <a:gd name="connsiteX3" fmla="*/ 2018965 w 2884235"/>
                <a:gd name="connsiteY3" fmla="*/ 93910 h 2337882"/>
                <a:gd name="connsiteX4" fmla="*/ 12706 w 2884235"/>
                <a:gd name="connsiteY4" fmla="*/ 1081158 h 2337882"/>
                <a:gd name="connsiteX5" fmla="*/ 12706 w 2884235"/>
                <a:gd name="connsiteY5" fmla="*/ 1123087 h 2337882"/>
                <a:gd name="connsiteX6" fmla="*/ 2035483 w 2884235"/>
                <a:gd name="connsiteY6" fmla="*/ 126946 h 2337882"/>
                <a:gd name="connsiteX7" fmla="*/ 2600895 w 2884235"/>
                <a:gd name="connsiteY7" fmla="*/ 133299 h 2337882"/>
                <a:gd name="connsiteX8" fmla="*/ 2780048 w 2884235"/>
                <a:gd name="connsiteY8" fmla="*/ 332781 h 2337882"/>
                <a:gd name="connsiteX9" fmla="*/ 2788942 w 2884235"/>
                <a:gd name="connsiteY9" fmla="*/ 350569 h 2337882"/>
                <a:gd name="connsiteX10" fmla="*/ 2730495 w 2884235"/>
                <a:gd name="connsiteY10" fmla="*/ 879134 h 2337882"/>
                <a:gd name="connsiteX11" fmla="*/ 2497977 w 2884235"/>
                <a:gd name="connsiteY11" fmla="*/ 1065911 h 2337882"/>
                <a:gd name="connsiteX12" fmla="*/ 12706 w 2884235"/>
                <a:gd name="connsiteY12" fmla="*/ 2292028 h 2337882"/>
                <a:gd name="connsiteX13" fmla="*/ 12706 w 2884235"/>
                <a:gd name="connsiteY13" fmla="*/ 2333958 h 2337882"/>
                <a:gd name="connsiteX14" fmla="*/ 2515765 w 2884235"/>
                <a:gd name="connsiteY14" fmla="*/ 1100216 h 2337882"/>
                <a:gd name="connsiteX15" fmla="*/ 2871530 w 2884235"/>
                <a:gd name="connsiteY15" fmla="*/ 687275 h 2337882"/>
                <a:gd name="connsiteX16" fmla="*/ 2871530 w 2884235"/>
                <a:gd name="connsiteY16" fmla="*/ 466193 h 233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84235" h="2337882">
                  <a:moveTo>
                    <a:pt x="2871530" y="466193"/>
                  </a:moveTo>
                  <a:cubicBezTo>
                    <a:pt x="2861365" y="424263"/>
                    <a:pt x="2846118" y="379793"/>
                    <a:pt x="2823248" y="334052"/>
                  </a:cubicBezTo>
                  <a:lnTo>
                    <a:pt x="2814354" y="316263"/>
                  </a:lnTo>
                  <a:cubicBezTo>
                    <a:pt x="2811812" y="311181"/>
                    <a:pt x="2564048" y="-175454"/>
                    <a:pt x="2018965" y="93910"/>
                  </a:cubicBezTo>
                  <a:lnTo>
                    <a:pt x="12706" y="1081158"/>
                  </a:lnTo>
                  <a:lnTo>
                    <a:pt x="12706" y="1123087"/>
                  </a:lnTo>
                  <a:lnTo>
                    <a:pt x="2035483" y="126946"/>
                  </a:lnTo>
                  <a:cubicBezTo>
                    <a:pt x="2250212" y="21487"/>
                    <a:pt x="2439530" y="22758"/>
                    <a:pt x="2600895" y="133299"/>
                  </a:cubicBezTo>
                  <a:cubicBezTo>
                    <a:pt x="2721601" y="215887"/>
                    <a:pt x="2780048" y="331511"/>
                    <a:pt x="2780048" y="332781"/>
                  </a:cubicBezTo>
                  <a:lnTo>
                    <a:pt x="2788942" y="350569"/>
                  </a:lnTo>
                  <a:cubicBezTo>
                    <a:pt x="2882965" y="541158"/>
                    <a:pt x="2863906" y="719040"/>
                    <a:pt x="2730495" y="879134"/>
                  </a:cubicBezTo>
                  <a:cubicBezTo>
                    <a:pt x="2630118" y="999840"/>
                    <a:pt x="2500518" y="1065911"/>
                    <a:pt x="2497977" y="1065911"/>
                  </a:cubicBezTo>
                  <a:lnTo>
                    <a:pt x="12706" y="2292028"/>
                  </a:lnTo>
                  <a:lnTo>
                    <a:pt x="12706" y="2333958"/>
                  </a:lnTo>
                  <a:lnTo>
                    <a:pt x="2515765" y="1100216"/>
                  </a:lnTo>
                  <a:cubicBezTo>
                    <a:pt x="2519577" y="1097675"/>
                    <a:pt x="2806730" y="952828"/>
                    <a:pt x="2871530" y="687275"/>
                  </a:cubicBezTo>
                  <a:lnTo>
                    <a:pt x="2871530" y="466193"/>
                  </a:lnTo>
                  <a:close/>
                </a:path>
              </a:pathLst>
            </a:custGeom>
            <a:solidFill>
              <a:schemeClr val="bg1"/>
            </a:solidFill>
            <a:ln w="12700" cap="flat">
              <a:noFill/>
              <a:prstDash val="solid"/>
              <a:miter/>
            </a:ln>
          </p:spPr>
          <p:txBody>
            <a:bodyPr rtlCol="0" anchor="ctr"/>
            <a:lstStyle/>
            <a:p>
              <a:endParaRPr lang="ru-RU"/>
            </a:p>
          </p:txBody>
        </p:sp>
        <p:sp>
          <p:nvSpPr>
            <p:cNvPr id="5" name="Freeform: Shape 4">
              <a:extLst>
                <a:ext uri="{FF2B5EF4-FFF2-40B4-BE49-F238E27FC236}">
                  <a16:creationId xmlns:a16="http://schemas.microsoft.com/office/drawing/2014/main" xmlns="" id="{8F230BC5-B028-4266-A395-BFB56DFDC484}"/>
                </a:ext>
              </a:extLst>
            </p:cNvPr>
            <p:cNvSpPr/>
            <p:nvPr/>
          </p:nvSpPr>
          <p:spPr>
            <a:xfrm>
              <a:off x="-18799" y="3968979"/>
              <a:ext cx="1766118" cy="1156235"/>
            </a:xfrm>
            <a:custGeom>
              <a:avLst/>
              <a:gdLst>
                <a:gd name="connsiteX0" fmla="*/ 1735624 w 1766117"/>
                <a:gd name="connsiteY0" fmla="*/ 98509 h 1156235"/>
                <a:gd name="connsiteX1" fmla="*/ 1437036 w 1766117"/>
                <a:gd name="connsiteY1" fmla="*/ 51497 h 1156235"/>
                <a:gd name="connsiteX2" fmla="*/ 12706 w 1766117"/>
                <a:gd name="connsiteY2" fmla="*/ 754133 h 1156235"/>
                <a:gd name="connsiteX3" fmla="*/ 12706 w 1766117"/>
                <a:gd name="connsiteY3" fmla="*/ 1149286 h 1156235"/>
                <a:gd name="connsiteX4" fmla="*/ 1594589 w 1766117"/>
                <a:gd name="connsiteY4" fmla="*/ 369144 h 1156235"/>
                <a:gd name="connsiteX5" fmla="*/ 1739436 w 1766117"/>
                <a:gd name="connsiteY5" fmla="*/ 103592 h 1156235"/>
                <a:gd name="connsiteX6" fmla="*/ 1735624 w 1766117"/>
                <a:gd name="connsiteY6" fmla="*/ 98509 h 1156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66117" h="1156235">
                  <a:moveTo>
                    <a:pt x="1735624" y="98509"/>
                  </a:moveTo>
                  <a:cubicBezTo>
                    <a:pt x="1735624" y="98509"/>
                    <a:pt x="1658118" y="-57773"/>
                    <a:pt x="1437036" y="51497"/>
                  </a:cubicBezTo>
                  <a:lnTo>
                    <a:pt x="12706" y="754133"/>
                  </a:lnTo>
                  <a:lnTo>
                    <a:pt x="12706" y="1149286"/>
                  </a:lnTo>
                  <a:lnTo>
                    <a:pt x="1594589" y="369144"/>
                  </a:lnTo>
                  <a:cubicBezTo>
                    <a:pt x="1594589" y="369144"/>
                    <a:pt x="1815671" y="259874"/>
                    <a:pt x="1739436" y="103592"/>
                  </a:cubicBezTo>
                  <a:lnTo>
                    <a:pt x="1735624" y="98509"/>
                  </a:lnTo>
                  <a:close/>
                </a:path>
              </a:pathLst>
            </a:custGeom>
            <a:solidFill>
              <a:schemeClr val="accent1"/>
            </a:solidFill>
            <a:ln w="12700" cap="flat">
              <a:noFill/>
              <a:prstDash val="solid"/>
              <a:miter/>
            </a:ln>
          </p:spPr>
          <p:txBody>
            <a:bodyPr rtlCol="0" anchor="ctr"/>
            <a:lstStyle/>
            <a:p>
              <a:endParaRPr lang="ru-RU"/>
            </a:p>
          </p:txBody>
        </p:sp>
        <p:sp>
          <p:nvSpPr>
            <p:cNvPr id="9" name="Freeform: Shape 8">
              <a:extLst>
                <a:ext uri="{FF2B5EF4-FFF2-40B4-BE49-F238E27FC236}">
                  <a16:creationId xmlns:a16="http://schemas.microsoft.com/office/drawing/2014/main" xmlns="" id="{5A52C234-DC7D-488B-8975-61485991A4A8}"/>
                </a:ext>
              </a:extLst>
            </p:cNvPr>
            <p:cNvSpPr/>
            <p:nvPr/>
          </p:nvSpPr>
          <p:spPr>
            <a:xfrm>
              <a:off x="-18799" y="3949755"/>
              <a:ext cx="1778824" cy="1194353"/>
            </a:xfrm>
            <a:custGeom>
              <a:avLst/>
              <a:gdLst>
                <a:gd name="connsiteX0" fmla="*/ 1753412 w 1778823"/>
                <a:gd name="connsiteY0" fmla="*/ 108839 h 1194352"/>
                <a:gd name="connsiteX1" fmla="*/ 1429412 w 1778823"/>
                <a:gd name="connsiteY1" fmla="*/ 52933 h 1194352"/>
                <a:gd name="connsiteX2" fmla="*/ 12706 w 1778823"/>
                <a:gd name="connsiteY2" fmla="*/ 751757 h 1194352"/>
                <a:gd name="connsiteX3" fmla="*/ 12706 w 1778823"/>
                <a:gd name="connsiteY3" fmla="*/ 793686 h 1194352"/>
                <a:gd name="connsiteX4" fmla="*/ 1445930 w 1778823"/>
                <a:gd name="connsiteY4" fmla="*/ 87239 h 1194352"/>
                <a:gd name="connsiteX5" fmla="*/ 1719106 w 1778823"/>
                <a:gd name="connsiteY5" fmla="*/ 125357 h 1194352"/>
                <a:gd name="connsiteX6" fmla="*/ 1721647 w 1778823"/>
                <a:gd name="connsiteY6" fmla="*/ 131710 h 1194352"/>
                <a:gd name="connsiteX7" fmla="*/ 1585694 w 1778823"/>
                <a:gd name="connsiteY7" fmla="*/ 371851 h 1194352"/>
                <a:gd name="connsiteX8" fmla="*/ 12706 w 1778823"/>
                <a:gd name="connsiteY8" fmla="*/ 1146910 h 1194352"/>
                <a:gd name="connsiteX9" fmla="*/ 12706 w 1778823"/>
                <a:gd name="connsiteY9" fmla="*/ 1188839 h 1194352"/>
                <a:gd name="connsiteX10" fmla="*/ 1603483 w 1778823"/>
                <a:gd name="connsiteY10" fmla="*/ 404886 h 1194352"/>
                <a:gd name="connsiteX11" fmla="*/ 1755953 w 1778823"/>
                <a:gd name="connsiteY11" fmla="*/ 113921 h 1194352"/>
                <a:gd name="connsiteX12" fmla="*/ 1753412 w 1778823"/>
                <a:gd name="connsiteY12" fmla="*/ 108839 h 1194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78823" h="1194352">
                  <a:moveTo>
                    <a:pt x="1753412" y="108839"/>
                  </a:moveTo>
                  <a:cubicBezTo>
                    <a:pt x="1752141" y="107569"/>
                    <a:pt x="1665742" y="-62690"/>
                    <a:pt x="1429412" y="52933"/>
                  </a:cubicBezTo>
                  <a:lnTo>
                    <a:pt x="12706" y="751757"/>
                  </a:lnTo>
                  <a:lnTo>
                    <a:pt x="12706" y="793686"/>
                  </a:lnTo>
                  <a:lnTo>
                    <a:pt x="1445930" y="87239"/>
                  </a:lnTo>
                  <a:cubicBezTo>
                    <a:pt x="1646683" y="-11867"/>
                    <a:pt x="1715294" y="120274"/>
                    <a:pt x="1719106" y="125357"/>
                  </a:cubicBezTo>
                  <a:lnTo>
                    <a:pt x="1721647" y="131710"/>
                  </a:lnTo>
                  <a:cubicBezTo>
                    <a:pt x="1788989" y="268933"/>
                    <a:pt x="1594589" y="366769"/>
                    <a:pt x="1585694" y="371851"/>
                  </a:cubicBezTo>
                  <a:lnTo>
                    <a:pt x="12706" y="1146910"/>
                  </a:lnTo>
                  <a:lnTo>
                    <a:pt x="12706" y="1188839"/>
                  </a:lnTo>
                  <a:lnTo>
                    <a:pt x="1603483" y="404886"/>
                  </a:lnTo>
                  <a:cubicBezTo>
                    <a:pt x="1686071" y="364228"/>
                    <a:pt x="1824565" y="251145"/>
                    <a:pt x="1755953" y="113921"/>
                  </a:cubicBezTo>
                  <a:lnTo>
                    <a:pt x="1753412" y="108839"/>
                  </a:lnTo>
                  <a:close/>
                </a:path>
              </a:pathLst>
            </a:custGeom>
            <a:solidFill>
              <a:schemeClr val="bg1"/>
            </a:solidFill>
            <a:ln w="12700" cap="flat">
              <a:noFill/>
              <a:prstDash val="solid"/>
              <a:miter/>
            </a:ln>
          </p:spPr>
          <p:txBody>
            <a:bodyPr rtlCol="0" anchor="ctr"/>
            <a:lstStyle/>
            <a:p>
              <a:endParaRPr lang="ru-RU"/>
            </a:p>
          </p:txBody>
        </p:sp>
      </p:grpSp>
    </p:spTree>
    <p:extLst>
      <p:ext uri="{BB962C8B-B14F-4D97-AF65-F5344CB8AC3E}">
        <p14:creationId xmlns:p14="http://schemas.microsoft.com/office/powerpoint/2010/main" val="2473244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A8DB6A3A-74E6-4FE2-8AD2-CEB0704471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ru-RU" dirty="0"/>
          </a:p>
        </p:txBody>
      </p:sp>
      <p:sp>
        <p:nvSpPr>
          <p:cNvPr id="3" name="Text Placeholder 2">
            <a:extLst>
              <a:ext uri="{FF2B5EF4-FFF2-40B4-BE49-F238E27FC236}">
                <a16:creationId xmlns:a16="http://schemas.microsoft.com/office/drawing/2014/main" xmlns="" id="{2C0128AA-FDF4-4DD5-A009-3C58D24570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ru-RU" dirty="0"/>
          </a:p>
        </p:txBody>
      </p:sp>
      <p:sp>
        <p:nvSpPr>
          <p:cNvPr id="4" name="Date Placeholder 3">
            <a:extLst>
              <a:ext uri="{FF2B5EF4-FFF2-40B4-BE49-F238E27FC236}">
                <a16:creationId xmlns:a16="http://schemas.microsoft.com/office/drawing/2014/main" xmlns="" id="{BB1C2DC0-7E13-4A66-9F9B-371BA9C6E4F1}"/>
              </a:ext>
            </a:extLst>
          </p:cNvPr>
          <p:cNvSpPr>
            <a:spLocks noGrp="1"/>
          </p:cNvSpPr>
          <p:nvPr>
            <p:ph type="dt" sz="half" idx="2"/>
          </p:nvPr>
        </p:nvSpPr>
        <p:spPr>
          <a:xfrm>
            <a:off x="4724400" y="5816818"/>
            <a:ext cx="27432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r>
              <a:rPr lang="en-US"/>
              <a:t>MM.DD.20XX</a:t>
            </a:r>
            <a:endParaRPr lang="ru-RU" dirty="0"/>
          </a:p>
        </p:txBody>
      </p:sp>
      <p:sp>
        <p:nvSpPr>
          <p:cNvPr id="6" name="Slide Number Placeholder 5">
            <a:extLst>
              <a:ext uri="{FF2B5EF4-FFF2-40B4-BE49-F238E27FC236}">
                <a16:creationId xmlns:a16="http://schemas.microsoft.com/office/drawing/2014/main" xmlns="" id="{9475097E-EB08-4475-9112-275B8402794C}"/>
              </a:ext>
            </a:extLst>
          </p:cNvPr>
          <p:cNvSpPr>
            <a:spLocks noGrp="1"/>
          </p:cNvSpPr>
          <p:nvPr>
            <p:ph type="sldNum" sz="quarter" idx="4"/>
          </p:nvPr>
        </p:nvSpPr>
        <p:spPr>
          <a:xfrm>
            <a:off x="10804358" y="5816819"/>
            <a:ext cx="549442" cy="365125"/>
          </a:xfrm>
          <a:prstGeom prst="rect">
            <a:avLst/>
          </a:prstGeom>
        </p:spPr>
        <p:txBody>
          <a:bodyPr vert="horz" lIns="91440" tIns="45720" rIns="91440" bIns="45720" rtlCol="0" anchor="ctr"/>
          <a:lstStyle>
            <a:lvl1pPr algn="ctr">
              <a:defRPr sz="1000">
                <a:solidFill>
                  <a:schemeClr val="bg1"/>
                </a:solidFill>
              </a:defRPr>
            </a:lvl1pPr>
          </a:lstStyle>
          <a:p>
            <a:fld id="{D495E168-DA5E-4888-8D8A-92B118324C14}" type="slidenum">
              <a:rPr lang="ru-RU" smtClean="0"/>
              <a:pPr/>
              <a:t>‹#›</a:t>
            </a:fld>
            <a:endParaRPr lang="ru-RU" dirty="0"/>
          </a:p>
        </p:txBody>
      </p:sp>
      <p:sp>
        <p:nvSpPr>
          <p:cNvPr id="11" name="Footer Placeholder 4">
            <a:extLst>
              <a:ext uri="{FF2B5EF4-FFF2-40B4-BE49-F238E27FC236}">
                <a16:creationId xmlns:a16="http://schemas.microsoft.com/office/drawing/2014/main" xmlns="" id="{1F296578-6D40-435B-861E-0904DDC10B7C}"/>
              </a:ext>
            </a:extLst>
          </p:cNvPr>
          <p:cNvSpPr>
            <a:spLocks noGrp="1"/>
          </p:cNvSpPr>
          <p:nvPr>
            <p:ph type="ftr" sz="quarter" idx="3"/>
          </p:nvPr>
        </p:nvSpPr>
        <p:spPr>
          <a:xfrm>
            <a:off x="812290" y="5816819"/>
            <a:ext cx="3398763" cy="365125"/>
          </a:xfrm>
          <a:prstGeom prst="rect">
            <a:avLst/>
          </a:prstGeom>
        </p:spPr>
        <p:txBody>
          <a:bodyPr vert="horz" lIns="91440" tIns="45720" rIns="91440" bIns="45720" rtlCol="0" anchor="ctr"/>
          <a:lstStyle>
            <a:lvl1pPr algn="l">
              <a:defRPr sz="1000">
                <a:solidFill>
                  <a:schemeClr val="accent1"/>
                </a:solidFill>
              </a:defRPr>
            </a:lvl1pPr>
          </a:lstStyle>
          <a:p>
            <a:r>
              <a:rPr lang="mn-MN"/>
              <a:t>ГҮЙЦЭТГЭЛИЙН АУДИТЫН АЛБА</a:t>
            </a:r>
            <a:endParaRPr lang="ru-RU" dirty="0"/>
          </a:p>
        </p:txBody>
      </p:sp>
    </p:spTree>
    <p:extLst>
      <p:ext uri="{BB962C8B-B14F-4D97-AF65-F5344CB8AC3E}">
        <p14:creationId xmlns:p14="http://schemas.microsoft.com/office/powerpoint/2010/main" val="3223999130"/>
      </p:ext>
    </p:extLst>
  </p:cSld>
  <p:clrMap bg1="lt1" tx1="dk1" bg2="lt2" tx2="dk2" accent1="accent1" accent2="accent2" accent3="accent3" accent4="accent4" accent5="accent5" accent6="accent6" hlink="hlink" folHlink="folHlink"/>
  <p:sldLayoutIdLst>
    <p:sldLayoutId id="2147483653" r:id="rId1"/>
    <p:sldLayoutId id="2147483649" r:id="rId2"/>
    <p:sldLayoutId id="2147483650" r:id="rId3"/>
    <p:sldLayoutId id="2147483660" r:id="rId4"/>
    <p:sldLayoutId id="2147483651" r:id="rId5"/>
    <p:sldLayoutId id="2147483661" r:id="rId6"/>
    <p:sldLayoutId id="2147483662" r:id="rId7"/>
    <p:sldLayoutId id="2147483652" r:id="rId8"/>
    <p:sldLayoutId id="2147483663" r:id="rId9"/>
    <p:sldLayoutId id="2147483665" r:id="rId10"/>
    <p:sldLayoutId id="2147483667" r:id="rId11"/>
    <p:sldLayoutId id="2147483668" r:id="rId12"/>
    <p:sldLayoutId id="2147483669" r:id="rId13"/>
    <p:sldLayoutId id="2147483670" r:id="rId14"/>
    <p:sldLayoutId id="2147483671" r:id="rId15"/>
    <p:sldLayoutId id="2147483673" r:id="rId16"/>
    <p:sldLayoutId id="2147483674" r:id="rId17"/>
    <p:sldLayoutId id="2147483664" r:id="rId18"/>
    <p:sldLayoutId id="2147483672" r:id="rId19"/>
  </p:sldLayoutIdLst>
  <p:hf hdr="0" dt="0"/>
  <p:txStyles>
    <p:titleStyle>
      <a:lvl1pPr algn="l" defTabSz="914400" rtl="0" eaLnBrk="1" latinLnBrk="0" hangingPunct="1">
        <a:lnSpc>
          <a:spcPct val="90000"/>
        </a:lnSpc>
        <a:spcBef>
          <a:spcPct val="0"/>
        </a:spcBef>
        <a:buNone/>
        <a:defRPr sz="4000" b="1" kern="1200">
          <a:gradFill>
            <a:gsLst>
              <a:gs pos="0">
                <a:schemeClr val="accent1"/>
              </a:gs>
              <a:gs pos="100000">
                <a:schemeClr val="accent3"/>
              </a:gs>
            </a:gsLst>
            <a:lin ang="0" scaled="1"/>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572" userDrawn="1">
          <p15:clr>
            <a:srgbClr val="F26B43"/>
          </p15:clr>
        </p15:guide>
        <p15:guide id="2" pos="574" userDrawn="1">
          <p15:clr>
            <a:srgbClr val="F26B43"/>
          </p15:clr>
        </p15:guide>
        <p15:guide id="3" pos="7106" userDrawn="1">
          <p15:clr>
            <a:srgbClr val="F26B43"/>
          </p15:clr>
        </p15:guide>
        <p15:guide id="4" orient="horz" pos="3748" userDrawn="1">
          <p15:clr>
            <a:srgbClr val="F26B43"/>
          </p15:clr>
        </p15:guide>
        <p15:guide id="5" pos="4407" userDrawn="1">
          <p15:clr>
            <a:srgbClr val="F26B43"/>
          </p15:clr>
        </p15:guide>
        <p15:guide id="6" pos="3273" userDrawn="1">
          <p15:clr>
            <a:srgbClr val="F26B43"/>
          </p15:clr>
        </p15:guide>
        <p15:guide id="7" pos="3840" userDrawn="1">
          <p15:clr>
            <a:srgbClr val="F26B43"/>
          </p15:clr>
        </p15:guide>
        <p15:guide id="8"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2.jpg"/><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2.jpg"/><Relationship Id="rId1" Type="http://schemas.openxmlformats.org/officeDocument/2006/relationships/slideLayout" Target="../slideLayouts/slideLayout7.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hyperlink" Target="file:///C:\Users\Doljinsuren\Documents\My%20Received%20Files\IKKHBAYAR-PC\shilen%20dans-AB-sudal.xlsx#RANGE!B11" TargetMode="Externa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5.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2.jpg"/><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jpg"/><Relationship Id="rId2" Type="http://schemas.openxmlformats.org/officeDocument/2006/relationships/diagramData" Target="../diagrams/data1.xml"/><Relationship Id="rId1" Type="http://schemas.openxmlformats.org/officeDocument/2006/relationships/slideLayout" Target="../slideLayouts/slideLayout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2.jpg"/><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2.jpg"/><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2.jpg"/><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64C9CC-E38A-467A-8F1C-459375F5EDFF}"/>
              </a:ext>
            </a:extLst>
          </p:cNvPr>
          <p:cNvSpPr>
            <a:spLocks noGrp="1"/>
          </p:cNvSpPr>
          <p:nvPr>
            <p:ph type="title"/>
          </p:nvPr>
        </p:nvSpPr>
        <p:spPr>
          <a:xfrm>
            <a:off x="124684" y="788594"/>
            <a:ext cx="5690680" cy="1517356"/>
          </a:xfrm>
        </p:spPr>
        <p:txBody>
          <a:bodyPr/>
          <a:lstStyle/>
          <a:p>
            <a:pPr algn="ctr"/>
            <a:r>
              <a:rPr lang="mn-MN" sz="3000" dirty="0" smtClean="0">
                <a:latin typeface="Times New Roman Mon" panose="02020500000000000000" pitchFamily="18" charset="0"/>
              </a:rPr>
              <a:t>“Шилэн дансны тухай хуулийн хэрэгжилт”-</a:t>
            </a:r>
            <a:r>
              <a:rPr lang="mn-MN" sz="3000" dirty="0">
                <a:latin typeface="Times New Roman Mon" panose="02020500000000000000" pitchFamily="18" charset="0"/>
              </a:rPr>
              <a:t>д хийсэн </a:t>
            </a:r>
            <a:r>
              <a:rPr lang="mn-MN" sz="3000" dirty="0" smtClean="0">
                <a:latin typeface="Times New Roman Mon" panose="02020500000000000000" pitchFamily="18" charset="0"/>
              </a:rPr>
              <a:t>нийцлийн </a:t>
            </a:r>
            <a:r>
              <a:rPr lang="mn-MN" sz="3000" dirty="0">
                <a:latin typeface="Times New Roman Mon" panose="02020500000000000000" pitchFamily="18" charset="0"/>
              </a:rPr>
              <a:t>аудитын </a:t>
            </a:r>
            <a:r>
              <a:rPr lang="mn-MN" sz="3000" dirty="0" smtClean="0">
                <a:latin typeface="Times New Roman Mon" panose="02020500000000000000" pitchFamily="18" charset="0"/>
              </a:rPr>
              <a:t>дүн</a:t>
            </a:r>
            <a:endParaRPr lang="ru-RU" sz="3000" dirty="0">
              <a:latin typeface="Times New Roman Mon" panose="02020500000000000000" pitchFamily="18" charset="0"/>
            </a:endParaRPr>
          </a:p>
        </p:txBody>
      </p:sp>
      <p:sp>
        <p:nvSpPr>
          <p:cNvPr id="6" name="Text Placeholder 5">
            <a:extLst>
              <a:ext uri="{FF2B5EF4-FFF2-40B4-BE49-F238E27FC236}">
                <a16:creationId xmlns:a16="http://schemas.microsoft.com/office/drawing/2014/main" xmlns="" id="{CDD6760C-D868-43F4-99FB-1B78C91F8FE1}"/>
              </a:ext>
            </a:extLst>
          </p:cNvPr>
          <p:cNvSpPr>
            <a:spLocks noGrp="1"/>
          </p:cNvSpPr>
          <p:nvPr>
            <p:ph type="body" sz="quarter" idx="13"/>
          </p:nvPr>
        </p:nvSpPr>
        <p:spPr/>
        <p:txBody>
          <a:bodyPr/>
          <a:lstStyle/>
          <a:p>
            <a:pPr algn="ctr"/>
            <a:r>
              <a:rPr lang="mn-MN" b="0" dirty="0" smtClean="0">
                <a:latin typeface="Times New Roman Mon" panose="02020500000000000000" pitchFamily="18" charset="0"/>
              </a:rPr>
              <a:t>Тэргүүлэх аудитор П.Төвсанаа</a:t>
            </a:r>
            <a:endParaRPr lang="ru-RU" b="0" dirty="0">
              <a:latin typeface="Times New Roman Mon" panose="02020500000000000000" pitchFamily="18" charset="0"/>
            </a:endParaRPr>
          </a:p>
        </p:txBody>
      </p:sp>
      <p:sp>
        <p:nvSpPr>
          <p:cNvPr id="3" name="Text Placeholder 2">
            <a:extLst>
              <a:ext uri="{FF2B5EF4-FFF2-40B4-BE49-F238E27FC236}">
                <a16:creationId xmlns:a16="http://schemas.microsoft.com/office/drawing/2014/main" xmlns="" id="{5ECCBAE3-CEA3-4EE0-83F6-41CFC54D2B4A}"/>
              </a:ext>
            </a:extLst>
          </p:cNvPr>
          <p:cNvSpPr>
            <a:spLocks noGrp="1"/>
          </p:cNvSpPr>
          <p:nvPr>
            <p:ph type="body" sz="quarter" idx="20"/>
          </p:nvPr>
        </p:nvSpPr>
        <p:spPr>
          <a:xfrm>
            <a:off x="882813" y="5259224"/>
            <a:ext cx="4367531" cy="1110500"/>
          </a:xfrm>
        </p:spPr>
        <p:txBody>
          <a:bodyPr/>
          <a:lstStyle/>
          <a:p>
            <a:pPr algn="ctr"/>
            <a:r>
              <a:rPr lang="mn-MN" dirty="0">
                <a:latin typeface="Times New Roman Mon" panose="02020500000000000000" pitchFamily="18" charset="0"/>
              </a:rPr>
              <a:t>Дундговь аймаг дахь Төрийн аудитын газар</a:t>
            </a:r>
            <a:r>
              <a:rPr lang="en-US" dirty="0">
                <a:latin typeface="Times New Roman Mon" panose="02020500000000000000" pitchFamily="18" charset="0"/>
              </a:rPr>
              <a:t/>
            </a:r>
            <a:br>
              <a:rPr lang="en-US" dirty="0">
                <a:latin typeface="Times New Roman Mon" panose="02020500000000000000" pitchFamily="18" charset="0"/>
              </a:rPr>
            </a:br>
            <a:r>
              <a:rPr lang="mn-MN" dirty="0" smtClean="0">
                <a:latin typeface="Times New Roman Mon" panose="02020500000000000000" pitchFamily="18" charset="0"/>
              </a:rPr>
              <a:t>2019 </a:t>
            </a:r>
            <a:r>
              <a:rPr lang="mn-MN" dirty="0">
                <a:latin typeface="Times New Roman Mon" panose="02020500000000000000" pitchFamily="18" charset="0"/>
              </a:rPr>
              <a:t>он</a:t>
            </a:r>
            <a:endParaRPr lang="ru-RU" dirty="0">
              <a:latin typeface="Times New Roman Mon" panose="02020500000000000000" pitchFamily="18"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2611" y="0"/>
            <a:ext cx="1214557" cy="857544"/>
          </a:xfrm>
          <a:prstGeom prst="rect">
            <a:avLst/>
          </a:prstGeom>
        </p:spPr>
      </p:pic>
      <p:pic>
        <p:nvPicPr>
          <p:cNvPr id="11" name="Picture Placeholder 10"/>
          <p:cNvPicPr>
            <a:picLocks noGrp="1" noChangeAspect="1"/>
          </p:cNvPicPr>
          <p:nvPr>
            <p:ph type="pic" sz="quarter" idx="21"/>
          </p:nvPr>
        </p:nvPicPr>
        <p:blipFill>
          <a:blip r:embed="rId3">
            <a:extLst>
              <a:ext uri="{28A0092B-C50C-407E-A947-70E740481C1C}">
                <a14:useLocalDpi xmlns:a14="http://schemas.microsoft.com/office/drawing/2010/main" val="0"/>
              </a:ext>
            </a:extLst>
          </a:blip>
          <a:srcRect t="15214" b="15214"/>
          <a:stretch>
            <a:fillRect/>
          </a:stretch>
        </p:blipFill>
        <p:spPr/>
      </p:pic>
    </p:spTree>
    <p:extLst>
      <p:ext uri="{BB962C8B-B14F-4D97-AF65-F5344CB8AC3E}">
        <p14:creationId xmlns:p14="http://schemas.microsoft.com/office/powerpoint/2010/main" val="16500126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5281" y="424544"/>
            <a:ext cx="9150176" cy="492934"/>
          </a:xfrm>
        </p:spPr>
        <p:txBody>
          <a:bodyPr>
            <a:noAutofit/>
          </a:bodyPr>
          <a:lstStyle/>
          <a:p>
            <a:pPr algn="ctr"/>
            <a:r>
              <a:rPr lang="mn-MN" sz="3600" dirty="0" smtClean="0">
                <a:latin typeface="Times New Roman" panose="02020603050405020304" pitchFamily="18" charset="0"/>
                <a:cs typeface="Times New Roman" panose="02020603050405020304" pitchFamily="18" charset="0"/>
              </a:rPr>
              <a:t/>
            </a:r>
            <a:br>
              <a:rPr lang="mn-MN" sz="3600" dirty="0" smtClean="0">
                <a:latin typeface="Times New Roman" panose="02020603050405020304" pitchFamily="18" charset="0"/>
                <a:cs typeface="Times New Roman" panose="02020603050405020304" pitchFamily="18" charset="0"/>
              </a:rPr>
            </a:br>
            <a:r>
              <a:rPr lang="mn-MN" sz="3600" dirty="0">
                <a:latin typeface="Times New Roman" panose="02020603050405020304" pitchFamily="18" charset="0"/>
                <a:cs typeface="Times New Roman" panose="02020603050405020304" pitchFamily="18" charset="0"/>
              </a:rPr>
              <a:t/>
            </a:r>
            <a:br>
              <a:rPr lang="mn-MN" sz="3600" dirty="0">
                <a:latin typeface="Times New Roman" panose="02020603050405020304" pitchFamily="18" charset="0"/>
                <a:cs typeface="Times New Roman" panose="02020603050405020304" pitchFamily="18" charset="0"/>
              </a:rPr>
            </a:br>
            <a:r>
              <a:rPr lang="mn-MN" sz="3600" dirty="0" smtClean="0">
                <a:latin typeface="Times New Roman" panose="02020603050405020304" pitchFamily="18" charset="0"/>
                <a:cs typeface="Times New Roman" panose="02020603050405020304" pitchFamily="18" charset="0"/>
              </a:rPr>
              <a:t>Хуулийн хэрэгжилтэд хийсэн аудитууд</a:t>
            </a:r>
            <a:endParaRPr lang="en-US" sz="3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495E168-DA5E-4888-8D8A-92B118324C14}" type="slidenum">
              <a:rPr lang="ru-RU" smtClean="0"/>
              <a:t>10</a:t>
            </a:fld>
            <a:endParaRPr lang="ru-RU" dirty="0"/>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46521" y="0"/>
            <a:ext cx="1214557" cy="857544"/>
          </a:xfrm>
          <a:prstGeom prst="rect">
            <a:avLst/>
          </a:prstGeom>
        </p:spPr>
      </p:pic>
      <p:graphicFrame>
        <p:nvGraphicFramePr>
          <p:cNvPr id="3" name="Diagram 2"/>
          <p:cNvGraphicFramePr/>
          <p:nvPr>
            <p:extLst>
              <p:ext uri="{D42A27DB-BD31-4B8C-83A1-F6EECF244321}">
                <p14:modId xmlns:p14="http://schemas.microsoft.com/office/powerpoint/2010/main" val="3097176523"/>
              </p:ext>
            </p:extLst>
          </p:nvPr>
        </p:nvGraphicFramePr>
        <p:xfrm>
          <a:off x="1413836" y="917478"/>
          <a:ext cx="10244764" cy="57336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334869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5281" y="424544"/>
            <a:ext cx="9150176" cy="492934"/>
          </a:xfrm>
        </p:spPr>
        <p:txBody>
          <a:bodyPr>
            <a:noAutofit/>
          </a:bodyPr>
          <a:lstStyle/>
          <a:p>
            <a:pPr algn="ctr"/>
            <a:r>
              <a:rPr lang="mn-MN" sz="3600" dirty="0" smtClean="0">
                <a:latin typeface="Times New Roman" panose="02020603050405020304" pitchFamily="18" charset="0"/>
                <a:cs typeface="Times New Roman" panose="02020603050405020304" pitchFamily="18" charset="0"/>
              </a:rPr>
              <a:t/>
            </a:r>
            <a:br>
              <a:rPr lang="mn-MN" sz="3600" dirty="0" smtClean="0">
                <a:latin typeface="Times New Roman" panose="02020603050405020304" pitchFamily="18" charset="0"/>
                <a:cs typeface="Times New Roman" panose="02020603050405020304" pitchFamily="18" charset="0"/>
              </a:rPr>
            </a:br>
            <a:r>
              <a:rPr lang="mn-MN" sz="3600" dirty="0">
                <a:latin typeface="Times New Roman" panose="02020603050405020304" pitchFamily="18" charset="0"/>
                <a:cs typeface="Times New Roman" panose="02020603050405020304" pitchFamily="18" charset="0"/>
              </a:rPr>
              <a:t/>
            </a:r>
            <a:br>
              <a:rPr lang="mn-MN" sz="3600" dirty="0">
                <a:latin typeface="Times New Roman" panose="02020603050405020304" pitchFamily="18" charset="0"/>
                <a:cs typeface="Times New Roman" panose="02020603050405020304" pitchFamily="18" charset="0"/>
              </a:rPr>
            </a:br>
            <a:r>
              <a:rPr lang="mn-MN" sz="3600" dirty="0" smtClean="0">
                <a:latin typeface="Times New Roman" panose="02020603050405020304" pitchFamily="18" charset="0"/>
                <a:cs typeface="Times New Roman" panose="02020603050405020304" pitchFamily="18" charset="0"/>
              </a:rPr>
              <a:t>Хуулийн хэрэгжилтэд хийсэн аудитууд</a:t>
            </a:r>
            <a:endParaRPr lang="en-US" sz="3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495E168-DA5E-4888-8D8A-92B118324C14}" type="slidenum">
              <a:rPr lang="ru-RU" smtClean="0"/>
              <a:t>11</a:t>
            </a:fld>
            <a:endParaRPr lang="ru-RU" dirty="0"/>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46521" y="0"/>
            <a:ext cx="1214557" cy="857544"/>
          </a:xfrm>
          <a:prstGeom prst="rect">
            <a:avLst/>
          </a:prstGeom>
        </p:spPr>
      </p:pic>
      <p:graphicFrame>
        <p:nvGraphicFramePr>
          <p:cNvPr id="3" name="Diagram 2"/>
          <p:cNvGraphicFramePr/>
          <p:nvPr>
            <p:extLst>
              <p:ext uri="{D42A27DB-BD31-4B8C-83A1-F6EECF244321}">
                <p14:modId xmlns:p14="http://schemas.microsoft.com/office/powerpoint/2010/main" val="1094977861"/>
              </p:ext>
            </p:extLst>
          </p:nvPr>
        </p:nvGraphicFramePr>
        <p:xfrm>
          <a:off x="1413836" y="917478"/>
          <a:ext cx="10440707" cy="57336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482373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7911" y="144381"/>
            <a:ext cx="8332257" cy="676275"/>
          </a:xfrm>
        </p:spPr>
        <p:txBody>
          <a:bodyPr>
            <a:normAutofit/>
          </a:bodyPr>
          <a:lstStyle/>
          <a:p>
            <a:r>
              <a:rPr lang="mn-MN" dirty="0" smtClean="0">
                <a:latin typeface="Times New Roman" panose="02020603050405020304" pitchFamily="18" charset="0"/>
                <a:cs typeface="Times New Roman" panose="02020603050405020304" pitchFamily="18" charset="0"/>
              </a:rPr>
              <a:t>Аудитын хамарсан хүрээ</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495E168-DA5E-4888-8D8A-92B118324C14}" type="slidenum">
              <a:rPr lang="ru-RU" smtClean="0"/>
              <a:t>12</a:t>
            </a:fld>
            <a:endParaRPr lang="ru-RU" dirty="0"/>
          </a:p>
        </p:txBody>
      </p:sp>
      <p:graphicFrame>
        <p:nvGraphicFramePr>
          <p:cNvPr id="16" name="Table Placeholder 15"/>
          <p:cNvGraphicFramePr>
            <a:graphicFrameLocks noGrp="1"/>
          </p:cNvGraphicFramePr>
          <p:nvPr>
            <p:ph type="tbl" sz="quarter" idx="17"/>
            <p:extLst>
              <p:ext uri="{D42A27DB-BD31-4B8C-83A1-F6EECF244321}">
                <p14:modId xmlns:p14="http://schemas.microsoft.com/office/powerpoint/2010/main" val="427853203"/>
              </p:ext>
            </p:extLst>
          </p:nvPr>
        </p:nvGraphicFramePr>
        <p:xfrm>
          <a:off x="2163761" y="1017317"/>
          <a:ext cx="8299884" cy="5061368"/>
        </p:xfrm>
        <a:graphic>
          <a:graphicData uri="http://schemas.openxmlformats.org/drawingml/2006/table">
            <a:tbl>
              <a:tblPr firstRow="1" bandRow="1">
                <a:tableStyleId>{F2DE63D5-997A-4646-A377-4702673A728D}</a:tableStyleId>
              </a:tblPr>
              <a:tblGrid>
                <a:gridCol w="1659977">
                  <a:extLst>
                    <a:ext uri="{9D8B030D-6E8A-4147-A177-3AD203B41FA5}">
                      <a16:colId xmlns:a16="http://schemas.microsoft.com/office/drawing/2014/main" xmlns="" val="20000"/>
                    </a:ext>
                  </a:extLst>
                </a:gridCol>
                <a:gridCol w="1659977">
                  <a:extLst>
                    <a:ext uri="{9D8B030D-6E8A-4147-A177-3AD203B41FA5}">
                      <a16:colId xmlns:a16="http://schemas.microsoft.com/office/drawing/2014/main" xmlns="" val="20001"/>
                    </a:ext>
                  </a:extLst>
                </a:gridCol>
                <a:gridCol w="1427142">
                  <a:extLst>
                    <a:ext uri="{9D8B030D-6E8A-4147-A177-3AD203B41FA5}">
                      <a16:colId xmlns:a16="http://schemas.microsoft.com/office/drawing/2014/main" xmlns="" val="20002"/>
                    </a:ext>
                  </a:extLst>
                </a:gridCol>
                <a:gridCol w="1735083">
                  <a:extLst>
                    <a:ext uri="{9D8B030D-6E8A-4147-A177-3AD203B41FA5}">
                      <a16:colId xmlns:a16="http://schemas.microsoft.com/office/drawing/2014/main" xmlns="" val="20003"/>
                    </a:ext>
                  </a:extLst>
                </a:gridCol>
                <a:gridCol w="1817705">
                  <a:extLst>
                    <a:ext uri="{9D8B030D-6E8A-4147-A177-3AD203B41FA5}">
                      <a16:colId xmlns:a16="http://schemas.microsoft.com/office/drawing/2014/main" xmlns="" val="20004"/>
                    </a:ext>
                  </a:extLst>
                </a:gridCol>
              </a:tblGrid>
              <a:tr h="1467120">
                <a:tc>
                  <a:txBody>
                    <a:bodyPr/>
                    <a:lstStyle/>
                    <a:p>
                      <a:pPr algn="ctr">
                        <a:lnSpc>
                          <a:spcPct val="107000"/>
                        </a:lnSpc>
                        <a:spcAft>
                          <a:spcPts val="0"/>
                        </a:spcAft>
                      </a:pPr>
                      <a:r>
                        <a:rPr lang="en-US" sz="20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en-US" sz="2000" dirty="0" err="1">
                          <a:effectLst/>
                          <a:latin typeface="Times New Roman" panose="02020603050405020304" pitchFamily="18" charset="0"/>
                          <a:cs typeface="Times New Roman" panose="02020603050405020304" pitchFamily="18" charset="0"/>
                        </a:rPr>
                        <a:t>Хуулийн</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заалт</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07000"/>
                        </a:lnSpc>
                        <a:spcAft>
                          <a:spcPts val="0"/>
                        </a:spcAft>
                      </a:pPr>
                      <a:r>
                        <a:rPr lang="en-US" sz="20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en-US" sz="2000" dirty="0" err="1">
                          <a:effectLst/>
                          <a:latin typeface="Times New Roman" panose="02020603050405020304" pitchFamily="18" charset="0"/>
                          <a:cs typeface="Times New Roman" panose="02020603050405020304" pitchFamily="18" charset="0"/>
                        </a:rPr>
                        <a:t>Өмчийн</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хэлбэр</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a:txBody>
                    <a:bodyPr/>
                    <a:lstStyle/>
                    <a:p>
                      <a:pPr algn="ctr">
                        <a:lnSpc>
                          <a:spcPct val="107000"/>
                        </a:lnSpc>
                        <a:spcAft>
                          <a:spcPts val="0"/>
                        </a:spcAft>
                      </a:pPr>
                      <a:r>
                        <a:rPr lang="en-US" sz="2000" dirty="0" err="1">
                          <a:effectLst/>
                          <a:latin typeface="Times New Roman" panose="02020603050405020304" pitchFamily="18" charset="0"/>
                          <a:cs typeface="Times New Roman" panose="02020603050405020304" pitchFamily="18" charset="0"/>
                        </a:rPr>
                        <a:t>Нийт</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байгууллагын</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тоо</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dirty="0" err="1">
                          <a:effectLst/>
                          <a:latin typeface="Times New Roman" panose="02020603050405020304" pitchFamily="18" charset="0"/>
                          <a:cs typeface="Times New Roman" panose="02020603050405020304" pitchFamily="18" charset="0"/>
                        </a:rPr>
                        <a:t>Шилэн</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дансны</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сайтад</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бүртгэлтэй</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r h="513464">
                <a:tc rowSpan="5">
                  <a:txBody>
                    <a:bodyPr/>
                    <a:lstStyle/>
                    <a:p>
                      <a:pPr algn="l">
                        <a:lnSpc>
                          <a:spcPct val="107000"/>
                        </a:lnSpc>
                        <a:spcAft>
                          <a:spcPts val="0"/>
                        </a:spcAft>
                      </a:pPr>
                      <a:r>
                        <a:rPr lang="en-US" sz="2800" u="sng" dirty="0">
                          <a:effectLst/>
                          <a:latin typeface="Times New Roman" panose="02020603050405020304" pitchFamily="18" charset="0"/>
                          <a:cs typeface="Times New Roman" panose="02020603050405020304" pitchFamily="18" charset="0"/>
                        </a:rPr>
                        <a:t>3.1.1.</a:t>
                      </a: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rowSpan="2">
                  <a:txBody>
                    <a:bodyPr/>
                    <a:lstStyle/>
                    <a:p>
                      <a:pPr algn="ctr">
                        <a:lnSpc>
                          <a:spcPct val="107000"/>
                        </a:lnSpc>
                        <a:spcAft>
                          <a:spcPts val="0"/>
                        </a:spcAft>
                      </a:pPr>
                      <a:r>
                        <a:rPr lang="en-US" sz="2800">
                          <a:effectLst/>
                          <a:latin typeface="Times New Roman" panose="02020603050405020304" pitchFamily="18" charset="0"/>
                          <a:cs typeface="Times New Roman" panose="02020603050405020304" pitchFamily="18" charset="0"/>
                        </a:rPr>
                        <a:t>ОНТБ</a:t>
                      </a:r>
                      <a:endParaRPr lang="en-US" sz="3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800">
                          <a:effectLst/>
                          <a:latin typeface="Times New Roman" panose="02020603050405020304" pitchFamily="18" charset="0"/>
                          <a:cs typeface="Times New Roman" panose="02020603050405020304" pitchFamily="18" charset="0"/>
                        </a:rPr>
                        <a:t>ТЕЗ</a:t>
                      </a:r>
                      <a:endParaRPr lang="en-US" sz="3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800" dirty="0">
                          <a:effectLst/>
                          <a:latin typeface="Times New Roman" panose="02020603050405020304" pitchFamily="18" charset="0"/>
                          <a:cs typeface="Times New Roman" panose="02020603050405020304" pitchFamily="18" charset="0"/>
                        </a:rPr>
                        <a:t>16</a:t>
                      </a: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800">
                          <a:effectLst/>
                          <a:latin typeface="Times New Roman" panose="02020603050405020304" pitchFamily="18" charset="0"/>
                          <a:cs typeface="Times New Roman" panose="02020603050405020304" pitchFamily="18" charset="0"/>
                        </a:rPr>
                        <a:t>16</a:t>
                      </a:r>
                      <a:endParaRPr lang="en-US" sz="3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513464">
                <a:tc vMerge="1">
                  <a:txBody>
                    <a:bodyPr/>
                    <a:lstStyle/>
                    <a:p>
                      <a:endParaRPr lang="en-US"/>
                    </a:p>
                  </a:txBody>
                  <a:tcPr/>
                </a:tc>
                <a:tc vMerge="1">
                  <a:txBody>
                    <a:bodyPr/>
                    <a:lstStyle/>
                    <a:p>
                      <a:endParaRPr lang="en-US"/>
                    </a:p>
                  </a:txBody>
                  <a:tcPr/>
                </a:tc>
                <a:tc>
                  <a:txBody>
                    <a:bodyPr/>
                    <a:lstStyle/>
                    <a:p>
                      <a:pPr algn="ctr">
                        <a:lnSpc>
                          <a:spcPct val="107000"/>
                        </a:lnSpc>
                        <a:spcAft>
                          <a:spcPts val="0"/>
                        </a:spcAft>
                      </a:pPr>
                      <a:r>
                        <a:rPr lang="en-US" sz="2800">
                          <a:effectLst/>
                          <a:latin typeface="Times New Roman" panose="02020603050405020304" pitchFamily="18" charset="0"/>
                          <a:cs typeface="Times New Roman" panose="02020603050405020304" pitchFamily="18" charset="0"/>
                        </a:rPr>
                        <a:t>ТШЗ</a:t>
                      </a:r>
                      <a:endParaRPr lang="en-US" sz="3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800" dirty="0">
                          <a:effectLst/>
                          <a:latin typeface="Times New Roman" panose="02020603050405020304" pitchFamily="18" charset="0"/>
                          <a:cs typeface="Times New Roman" panose="02020603050405020304" pitchFamily="18" charset="0"/>
                        </a:rPr>
                        <a:t>113</a:t>
                      </a: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800">
                          <a:effectLst/>
                          <a:latin typeface="Times New Roman" panose="02020603050405020304" pitchFamily="18" charset="0"/>
                          <a:cs typeface="Times New Roman" panose="02020603050405020304" pitchFamily="18" charset="0"/>
                        </a:rPr>
                        <a:t>113</a:t>
                      </a:r>
                      <a:endParaRPr lang="en-US" sz="3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513464">
                <a:tc vMerge="1">
                  <a:txBody>
                    <a:bodyPr/>
                    <a:lstStyle/>
                    <a:p>
                      <a:endParaRPr lang="en-US"/>
                    </a:p>
                  </a:txBody>
                  <a:tcPr/>
                </a:tc>
                <a:tc rowSpan="2">
                  <a:txBody>
                    <a:bodyPr/>
                    <a:lstStyle/>
                    <a:p>
                      <a:pPr algn="ctr">
                        <a:lnSpc>
                          <a:spcPct val="107000"/>
                        </a:lnSpc>
                        <a:spcAft>
                          <a:spcPts val="0"/>
                        </a:spcAft>
                      </a:pPr>
                      <a:r>
                        <a:rPr lang="en-US" sz="2800" dirty="0">
                          <a:effectLst/>
                          <a:latin typeface="Times New Roman" panose="02020603050405020304" pitchFamily="18" charset="0"/>
                          <a:cs typeface="Times New Roman" panose="02020603050405020304" pitchFamily="18" charset="0"/>
                        </a:rPr>
                        <a:t>УТБ</a:t>
                      </a: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800">
                          <a:effectLst/>
                          <a:latin typeface="Times New Roman" panose="02020603050405020304" pitchFamily="18" charset="0"/>
                          <a:cs typeface="Times New Roman" panose="02020603050405020304" pitchFamily="18" charset="0"/>
                        </a:rPr>
                        <a:t>ТШЗ</a:t>
                      </a:r>
                      <a:endParaRPr lang="en-US" sz="3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800" dirty="0">
                          <a:effectLst/>
                          <a:latin typeface="Times New Roman" panose="02020603050405020304" pitchFamily="18" charset="0"/>
                          <a:cs typeface="Times New Roman" panose="02020603050405020304" pitchFamily="18" charset="0"/>
                        </a:rPr>
                        <a:t>26</a:t>
                      </a: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800">
                          <a:effectLst/>
                          <a:latin typeface="Times New Roman" panose="02020603050405020304" pitchFamily="18" charset="0"/>
                          <a:cs typeface="Times New Roman" panose="02020603050405020304" pitchFamily="18" charset="0"/>
                        </a:rPr>
                        <a:t>25</a:t>
                      </a:r>
                      <a:endParaRPr lang="en-US" sz="3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r h="513464">
                <a:tc vMerge="1">
                  <a:txBody>
                    <a:bodyPr/>
                    <a:lstStyle/>
                    <a:p>
                      <a:endParaRPr lang="en-US"/>
                    </a:p>
                  </a:txBody>
                  <a:tcPr/>
                </a:tc>
                <a:tc vMerge="1">
                  <a:txBody>
                    <a:bodyPr/>
                    <a:lstStyle/>
                    <a:p>
                      <a:endParaRPr lang="en-US"/>
                    </a:p>
                  </a:txBody>
                  <a:tcPr/>
                </a:tc>
                <a:tc>
                  <a:txBody>
                    <a:bodyPr/>
                    <a:lstStyle/>
                    <a:p>
                      <a:pPr algn="ctr">
                        <a:lnSpc>
                          <a:spcPct val="107000"/>
                        </a:lnSpc>
                        <a:spcAft>
                          <a:spcPts val="0"/>
                        </a:spcAft>
                      </a:pPr>
                      <a:r>
                        <a:rPr lang="en-US" sz="2800">
                          <a:effectLst/>
                          <a:latin typeface="Times New Roman" panose="02020603050405020304" pitchFamily="18" charset="0"/>
                          <a:cs typeface="Times New Roman" panose="02020603050405020304" pitchFamily="18" charset="0"/>
                        </a:rPr>
                        <a:t>ЗГТС</a:t>
                      </a:r>
                      <a:endParaRPr lang="en-US" sz="3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800" dirty="0">
                          <a:effectLst/>
                          <a:latin typeface="Times New Roman" panose="02020603050405020304" pitchFamily="18" charset="0"/>
                          <a:cs typeface="Times New Roman" panose="02020603050405020304" pitchFamily="18" charset="0"/>
                        </a:rPr>
                        <a:t>3</a:t>
                      </a: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800">
                          <a:effectLst/>
                          <a:latin typeface="Times New Roman" panose="02020603050405020304" pitchFamily="18" charset="0"/>
                          <a:cs typeface="Times New Roman" panose="02020603050405020304" pitchFamily="18" charset="0"/>
                        </a:rPr>
                        <a:t>3</a:t>
                      </a:r>
                      <a:endParaRPr lang="en-US" sz="3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4"/>
                  </a:ext>
                </a:extLst>
              </a:tr>
              <a:tr h="513464">
                <a:tc vMerge="1">
                  <a:txBody>
                    <a:bodyPr/>
                    <a:lstStyle/>
                    <a:p>
                      <a:endParaRPr lang="en-US"/>
                    </a:p>
                  </a:txBody>
                  <a:tcPr/>
                </a:tc>
                <a:tc gridSpan="2">
                  <a:txBody>
                    <a:bodyPr/>
                    <a:lstStyle/>
                    <a:p>
                      <a:pPr algn="l">
                        <a:lnSpc>
                          <a:spcPct val="107000"/>
                        </a:lnSpc>
                        <a:spcAft>
                          <a:spcPts val="0"/>
                        </a:spcAft>
                      </a:pPr>
                      <a:r>
                        <a:rPr lang="en-US" sz="2800">
                          <a:effectLst/>
                          <a:latin typeface="Times New Roman" panose="02020603050405020304" pitchFamily="18" charset="0"/>
                          <a:cs typeface="Times New Roman" panose="02020603050405020304" pitchFamily="18" charset="0"/>
                        </a:rPr>
                        <a:t>ОНӨААТҮГ</a:t>
                      </a:r>
                      <a:endParaRPr lang="en-US" sz="3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a:txBody>
                    <a:bodyPr/>
                    <a:lstStyle/>
                    <a:p>
                      <a:pPr algn="ctr">
                        <a:lnSpc>
                          <a:spcPct val="107000"/>
                        </a:lnSpc>
                        <a:spcAft>
                          <a:spcPts val="0"/>
                        </a:spcAft>
                      </a:pPr>
                      <a:r>
                        <a:rPr lang="en-US" sz="2800" dirty="0">
                          <a:effectLst/>
                          <a:latin typeface="Times New Roman" panose="02020603050405020304" pitchFamily="18" charset="0"/>
                          <a:cs typeface="Times New Roman" panose="02020603050405020304" pitchFamily="18" charset="0"/>
                        </a:rPr>
                        <a:t>19</a:t>
                      </a: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800" dirty="0">
                          <a:effectLst/>
                          <a:latin typeface="Times New Roman" panose="02020603050405020304" pitchFamily="18" charset="0"/>
                          <a:cs typeface="Times New Roman" panose="02020603050405020304" pitchFamily="18" charset="0"/>
                        </a:rPr>
                        <a:t>19</a:t>
                      </a: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5"/>
                  </a:ext>
                </a:extLst>
              </a:tr>
              <a:tr h="513464">
                <a:tc>
                  <a:txBody>
                    <a:bodyPr/>
                    <a:lstStyle/>
                    <a:p>
                      <a:pPr algn="l">
                        <a:lnSpc>
                          <a:spcPct val="107000"/>
                        </a:lnSpc>
                        <a:spcAft>
                          <a:spcPts val="0"/>
                        </a:spcAft>
                      </a:pPr>
                      <a:r>
                        <a:rPr lang="en-US" sz="2800" u="sng">
                          <a:effectLst/>
                          <a:latin typeface="Times New Roman" panose="02020603050405020304" pitchFamily="18" charset="0"/>
                          <a:cs typeface="Times New Roman" panose="02020603050405020304" pitchFamily="18" charset="0"/>
                        </a:rPr>
                        <a:t>3.1.2.</a:t>
                      </a:r>
                      <a:endParaRPr lang="en-US" sz="3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gridSpan="2">
                  <a:txBody>
                    <a:bodyPr/>
                    <a:lstStyle/>
                    <a:p>
                      <a:pPr algn="l">
                        <a:lnSpc>
                          <a:spcPct val="107000"/>
                        </a:lnSpc>
                        <a:spcAft>
                          <a:spcPts val="0"/>
                        </a:spcAft>
                      </a:pPr>
                      <a:r>
                        <a:rPr lang="en-US" sz="2800">
                          <a:effectLst/>
                          <a:latin typeface="Times New Roman" panose="02020603050405020304" pitchFamily="18" charset="0"/>
                          <a:cs typeface="Times New Roman" panose="02020603050405020304" pitchFamily="18" charset="0"/>
                        </a:rPr>
                        <a:t>ТӨҮГ</a:t>
                      </a:r>
                      <a:endParaRPr lang="en-US" sz="3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a:txBody>
                    <a:bodyPr/>
                    <a:lstStyle/>
                    <a:p>
                      <a:pPr algn="ctr">
                        <a:lnSpc>
                          <a:spcPct val="107000"/>
                        </a:lnSpc>
                        <a:spcAft>
                          <a:spcPts val="0"/>
                        </a:spcAft>
                      </a:pPr>
                      <a:r>
                        <a:rPr lang="en-US" sz="2800">
                          <a:effectLst/>
                          <a:latin typeface="Times New Roman" panose="02020603050405020304" pitchFamily="18" charset="0"/>
                          <a:cs typeface="Times New Roman" panose="02020603050405020304" pitchFamily="18" charset="0"/>
                        </a:rPr>
                        <a:t>8</a:t>
                      </a:r>
                      <a:endParaRPr lang="en-US" sz="3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800" dirty="0">
                          <a:effectLst/>
                          <a:latin typeface="Times New Roman" panose="02020603050405020304" pitchFamily="18" charset="0"/>
                          <a:cs typeface="Times New Roman" panose="02020603050405020304" pitchFamily="18" charset="0"/>
                        </a:rPr>
                        <a:t>2</a:t>
                      </a: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6"/>
                  </a:ext>
                </a:extLst>
              </a:tr>
              <a:tr h="513464">
                <a:tc gridSpan="3">
                  <a:txBody>
                    <a:bodyPr/>
                    <a:lstStyle/>
                    <a:p>
                      <a:pPr algn="ctr">
                        <a:lnSpc>
                          <a:spcPct val="107000"/>
                        </a:lnSpc>
                        <a:spcAft>
                          <a:spcPts val="0"/>
                        </a:spcAft>
                      </a:pPr>
                      <a:r>
                        <a:rPr lang="en-US" sz="2800" dirty="0" err="1">
                          <a:effectLst/>
                          <a:latin typeface="Times New Roman" panose="02020603050405020304" pitchFamily="18" charset="0"/>
                          <a:cs typeface="Times New Roman" panose="02020603050405020304" pitchFamily="18" charset="0"/>
                        </a:rPr>
                        <a:t>Нийт</a:t>
                      </a: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algn="ctr">
                        <a:lnSpc>
                          <a:spcPct val="107000"/>
                        </a:lnSpc>
                        <a:spcAft>
                          <a:spcPts val="0"/>
                        </a:spcAft>
                      </a:pPr>
                      <a:r>
                        <a:rPr lang="en-US" sz="2800">
                          <a:effectLst/>
                          <a:latin typeface="Times New Roman" panose="02020603050405020304" pitchFamily="18" charset="0"/>
                          <a:cs typeface="Times New Roman" panose="02020603050405020304" pitchFamily="18" charset="0"/>
                        </a:rPr>
                        <a:t>185</a:t>
                      </a:r>
                      <a:endParaRPr lang="en-US" sz="3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800" dirty="0">
                          <a:effectLst/>
                          <a:latin typeface="Times New Roman" panose="02020603050405020304" pitchFamily="18" charset="0"/>
                          <a:cs typeface="Times New Roman" panose="02020603050405020304" pitchFamily="18" charset="0"/>
                        </a:rPr>
                        <a:t>178</a:t>
                      </a: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7"/>
                  </a:ext>
                </a:extLst>
              </a:tr>
            </a:tbl>
          </a:graphicData>
        </a:graphic>
      </p:graphicFrame>
      <p:pic>
        <p:nvPicPr>
          <p:cNvPr id="18" name="Picture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46422" y="0"/>
            <a:ext cx="957942" cy="676360"/>
          </a:xfrm>
          <a:prstGeom prst="rect">
            <a:avLst/>
          </a:prstGeom>
        </p:spPr>
      </p:pic>
    </p:spTree>
    <p:extLst>
      <p:ext uri="{BB962C8B-B14F-4D97-AF65-F5344CB8AC3E}">
        <p14:creationId xmlns:p14="http://schemas.microsoft.com/office/powerpoint/2010/main" val="1392321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822681" y="6148681"/>
            <a:ext cx="4114800" cy="365125"/>
          </a:xfrm>
        </p:spPr>
        <p:txBody>
          <a:bodyPr/>
          <a:lstStyle/>
          <a:p>
            <a:r>
              <a:rPr lang="mn-MN" dirty="0" smtClean="0"/>
              <a:t>НИЙЦЛИЙН АУДИТЫН АЛБА</a:t>
            </a:r>
            <a:endParaRPr lang="ru-RU" dirty="0"/>
          </a:p>
        </p:txBody>
      </p:sp>
      <p:sp>
        <p:nvSpPr>
          <p:cNvPr id="5" name="Slide Number Placeholder 4"/>
          <p:cNvSpPr>
            <a:spLocks noGrp="1"/>
          </p:cNvSpPr>
          <p:nvPr>
            <p:ph type="sldNum" sz="quarter" idx="12"/>
          </p:nvPr>
        </p:nvSpPr>
        <p:spPr/>
        <p:txBody>
          <a:bodyPr/>
          <a:lstStyle/>
          <a:p>
            <a:fld id="{D495E168-DA5E-4888-8D8A-92B118324C14}" type="slidenum">
              <a:rPr lang="ru-RU" smtClean="0"/>
              <a:t>13</a:t>
            </a:fld>
            <a:endParaRPr lang="ru-RU" dirty="0"/>
          </a:p>
        </p:txBody>
      </p:sp>
      <p:sp>
        <p:nvSpPr>
          <p:cNvPr id="10" name="AutoShape 9"/>
          <p:cNvSpPr>
            <a:spLocks noChangeArrowheads="1"/>
          </p:cNvSpPr>
          <p:nvPr/>
        </p:nvSpPr>
        <p:spPr bwMode="gray">
          <a:xfrm>
            <a:off x="1994334" y="1391903"/>
            <a:ext cx="7173911" cy="106525"/>
          </a:xfrm>
          <a:prstGeom prst="roundRect">
            <a:avLst>
              <a:gd name="adj" fmla="val 50000"/>
            </a:avLst>
          </a:prstGeom>
          <a:gradFill rotWithShape="1">
            <a:gsLst>
              <a:gs pos="0">
                <a:srgbClr val="FED4CB"/>
              </a:gs>
              <a:gs pos="100000">
                <a:schemeClr val="folHlink"/>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AutoShape 2"/>
          <p:cNvSpPr>
            <a:spLocks noChangeArrowheads="1"/>
          </p:cNvSpPr>
          <p:nvPr/>
        </p:nvSpPr>
        <p:spPr bwMode="gray">
          <a:xfrm>
            <a:off x="1994333" y="558641"/>
            <a:ext cx="7173911" cy="745150"/>
          </a:xfrm>
          <a:prstGeom prst="roundRect">
            <a:avLst>
              <a:gd name="adj" fmla="val 16667"/>
            </a:avLst>
          </a:prstGeom>
          <a:solidFill>
            <a:schemeClr val="folHlink"/>
          </a:solidFill>
          <a:ln w="12700" algn="ctr">
            <a:solidFill>
              <a:srgbClr val="808080"/>
            </a:solidFill>
            <a:round/>
            <a:headEnd/>
            <a:tailEnd/>
          </a:ln>
          <a:effectLst/>
          <a:extLst>
            <a:ext uri="{AF507438-7753-43E0-B8FC-AC1667EBCBE1}">
              <a14:hiddenEffects xmlns:a14="http://schemas.microsoft.com/office/drawing/2010/main">
                <a:effectLst>
                  <a:outerShdw dist="35921" dir="2700000" algn="ctr" rotWithShape="0">
                    <a:schemeClr val="tx2">
                      <a:alpha val="50000"/>
                    </a:schemeClr>
                  </a:outerShdw>
                </a:effectLst>
              </a14:hiddenEffects>
            </a:ext>
          </a:extLst>
        </p:spPr>
        <p:txBody>
          <a:bodyPr wrap="none" anchor="ctr"/>
          <a:lstStyle/>
          <a:p>
            <a:endParaRPr lang="en-US"/>
          </a:p>
        </p:txBody>
      </p:sp>
      <p:sp>
        <p:nvSpPr>
          <p:cNvPr id="13" name="Text Box 8"/>
          <p:cNvSpPr txBox="1">
            <a:spLocks noChangeArrowheads="1"/>
          </p:cNvSpPr>
          <p:nvPr/>
        </p:nvSpPr>
        <p:spPr bwMode="white">
          <a:xfrm>
            <a:off x="2099107" y="614456"/>
            <a:ext cx="6964361" cy="461665"/>
          </a:xfrm>
          <a:prstGeom prst="rect">
            <a:avLst/>
          </a:prstGeom>
          <a:noFill/>
          <a:ln>
            <a:noFill/>
          </a:ln>
          <a:effectLst>
            <a:outerShdw dist="28398" dir="3806097" algn="ctr" rotWithShape="0">
              <a:srgbClr val="000000">
                <a:alpha val="5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p>
            <a:pPr algn="ctr" eaLnBrk="0" hangingPunct="0"/>
            <a:r>
              <a:rPr lang="mn-MN" altLang="en-US" sz="2400" b="1" dirty="0" smtClean="0">
                <a:solidFill>
                  <a:srgbClr val="FFFFFF"/>
                </a:solidFill>
              </a:rPr>
              <a:t>Тогтмол хугацаанд мэдээлэх мэдээлэл</a:t>
            </a:r>
            <a:endParaRPr lang="en-US" altLang="en-US" sz="2400" b="1" dirty="0">
              <a:solidFill>
                <a:srgbClr val="FFFFFF"/>
              </a:solidFill>
            </a:endParaRPr>
          </a:p>
        </p:txBody>
      </p:sp>
      <p:graphicFrame>
        <p:nvGraphicFramePr>
          <p:cNvPr id="14" name="Chart 13"/>
          <p:cNvGraphicFramePr/>
          <p:nvPr>
            <p:extLst>
              <p:ext uri="{D42A27DB-BD31-4B8C-83A1-F6EECF244321}">
                <p14:modId xmlns:p14="http://schemas.microsoft.com/office/powerpoint/2010/main" val="2903483098"/>
              </p:ext>
            </p:extLst>
          </p:nvPr>
        </p:nvGraphicFramePr>
        <p:xfrm>
          <a:off x="1073727" y="1859973"/>
          <a:ext cx="5150428" cy="4139408"/>
        </p:xfrm>
        <a:graphic>
          <a:graphicData uri="http://schemas.openxmlformats.org/drawingml/2006/chart">
            <c:chart xmlns:c="http://schemas.openxmlformats.org/drawingml/2006/chart" xmlns:r="http://schemas.openxmlformats.org/officeDocument/2006/relationships" r:id="rId2"/>
          </a:graphicData>
        </a:graphic>
      </p:graphicFrame>
      <p:sp>
        <p:nvSpPr>
          <p:cNvPr id="15" name="Rectangle 5"/>
          <p:cNvSpPr>
            <a:spLocks noChangeArrowheads="1"/>
          </p:cNvSpPr>
          <p:nvPr/>
        </p:nvSpPr>
        <p:spPr bwMode="black">
          <a:xfrm>
            <a:off x="6374065" y="1920908"/>
            <a:ext cx="4116387" cy="1902059"/>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lnSpc>
                <a:spcPct val="120000"/>
              </a:lnSpc>
            </a:pPr>
            <a:r>
              <a:rPr lang="en-US" altLang="en-US" sz="1400" dirty="0" smtClean="0"/>
              <a:t>1. </a:t>
            </a:r>
            <a:r>
              <a:rPr lang="mn-MN" altLang="en-US" sz="1400" dirty="0" smtClean="0"/>
              <a:t>Аудитад </a:t>
            </a:r>
            <a:r>
              <a:rPr lang="mn-MN" altLang="en-US" sz="1400" dirty="0"/>
              <a:t>хамрагдсан нийт 178 байгууллага Шилэн дансны тухай хуулийн 6 дугаар зүйлийн 6.1 дэх хэсэгт заасан тогтмол мэдээлэх нийт 4,094 мэдээллээс 3,093 мэдээллийг тогтоосон хугацаанд мэдээлж, 344 мэдээллийг хугацаа хоцроож, 387 мэдээллийг огт мэдээлээгүй байна. </a:t>
            </a:r>
            <a:endParaRPr lang="en-US" altLang="en-US" sz="1400" dirty="0"/>
          </a:p>
        </p:txBody>
      </p:sp>
      <p:sp>
        <p:nvSpPr>
          <p:cNvPr id="16" name="Line 6"/>
          <p:cNvSpPr>
            <a:spLocks noChangeShapeType="1"/>
          </p:cNvSpPr>
          <p:nvPr/>
        </p:nvSpPr>
        <p:spPr bwMode="black">
          <a:xfrm>
            <a:off x="6442326" y="3822967"/>
            <a:ext cx="3979863" cy="0"/>
          </a:xfrm>
          <a:prstGeom prst="line">
            <a:avLst/>
          </a:prstGeom>
          <a:noFill/>
          <a:ln w="9525">
            <a:solidFill>
              <a:srgbClr val="1C1C1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292929"/>
                  </a:outerShdw>
                </a:effectLst>
              </a14:hiddenEffects>
            </a:ext>
          </a:extLst>
        </p:spPr>
        <p:txBody>
          <a:bodyPr wrap="none" anchor="ctr"/>
          <a:lstStyle/>
          <a:p>
            <a:endParaRPr lang="en-US"/>
          </a:p>
        </p:txBody>
      </p:sp>
      <p:sp>
        <p:nvSpPr>
          <p:cNvPr id="17" name="Rectangle 4"/>
          <p:cNvSpPr>
            <a:spLocks noChangeArrowheads="1"/>
          </p:cNvSpPr>
          <p:nvPr/>
        </p:nvSpPr>
        <p:spPr bwMode="black">
          <a:xfrm>
            <a:off x="6442326" y="4081499"/>
            <a:ext cx="4075112" cy="1643527"/>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lnSpc>
                <a:spcPct val="120000"/>
              </a:lnSpc>
            </a:pPr>
            <a:r>
              <a:rPr lang="en-US" altLang="en-US" sz="1400" dirty="0"/>
              <a:t>2. </a:t>
            </a:r>
            <a:r>
              <a:rPr lang="mn-MN" altLang="en-US" sz="1400" dirty="0" smtClean="0"/>
              <a:t>Тогтмол хугацаанд мэдээлэх мэдээллийг 83.9 хувьтай </a:t>
            </a:r>
            <a:r>
              <a:rPr lang="mn-MN" altLang="en-US" sz="1400" dirty="0"/>
              <a:t>мэдээлсэн байна. Сар бүрийн төсвийн гүйцэтгэлийн мэдээг хамгийн өндөр буюу 97.0 хувиар мэдээлсэн бол хамгийн бага буюу 68.8 хувийн гүйцэтгэлтэй нь орон нутгийн хөгжлийн сангийн мэдээлэл байна. </a:t>
            </a:r>
            <a:endParaRPr lang="en-US" altLang="en-US" sz="1400" dirty="0"/>
          </a:p>
        </p:txBody>
      </p:sp>
    </p:spTree>
    <p:extLst>
      <p:ext uri="{BB962C8B-B14F-4D97-AF65-F5344CB8AC3E}">
        <p14:creationId xmlns:p14="http://schemas.microsoft.com/office/powerpoint/2010/main" val="6657361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874477" y="5999381"/>
            <a:ext cx="4114800" cy="365125"/>
          </a:xfrm>
        </p:spPr>
        <p:txBody>
          <a:bodyPr/>
          <a:lstStyle/>
          <a:p>
            <a:r>
              <a:rPr lang="mn-MN" dirty="0" smtClean="0"/>
              <a:t>НИЙЦЛИЙН АУДИТЫН АЛБА</a:t>
            </a:r>
            <a:endParaRPr lang="ru-RU" dirty="0"/>
          </a:p>
        </p:txBody>
      </p:sp>
      <p:sp>
        <p:nvSpPr>
          <p:cNvPr id="5" name="Slide Number Placeholder 4"/>
          <p:cNvSpPr>
            <a:spLocks noGrp="1"/>
          </p:cNvSpPr>
          <p:nvPr>
            <p:ph type="sldNum" sz="quarter" idx="12"/>
          </p:nvPr>
        </p:nvSpPr>
        <p:spPr/>
        <p:txBody>
          <a:bodyPr/>
          <a:lstStyle/>
          <a:p>
            <a:fld id="{D495E168-DA5E-4888-8D8A-92B118324C14}" type="slidenum">
              <a:rPr lang="ru-RU" smtClean="0"/>
              <a:t>14</a:t>
            </a:fld>
            <a:endParaRPr lang="ru-RU" dirty="0"/>
          </a:p>
        </p:txBody>
      </p:sp>
      <p:sp>
        <p:nvSpPr>
          <p:cNvPr id="10" name="AutoShape 9"/>
          <p:cNvSpPr>
            <a:spLocks noChangeArrowheads="1"/>
          </p:cNvSpPr>
          <p:nvPr/>
        </p:nvSpPr>
        <p:spPr bwMode="gray">
          <a:xfrm>
            <a:off x="1911207" y="1539382"/>
            <a:ext cx="8136802" cy="189369"/>
          </a:xfrm>
          <a:prstGeom prst="roundRect">
            <a:avLst>
              <a:gd name="adj" fmla="val 50000"/>
            </a:avLst>
          </a:prstGeom>
          <a:solidFill>
            <a:schemeClr val="tx2">
              <a:lumMod val="60000"/>
              <a:lumOff val="40000"/>
            </a:schemeClr>
          </a:solidFill>
          <a:ln>
            <a:noFill/>
          </a:ln>
          <a:effectLst/>
          <a:extLst/>
        </p:spPr>
        <p:txBody>
          <a:bodyPr wrap="none" anchor="ctr"/>
          <a:lstStyle/>
          <a:p>
            <a:endParaRPr lang="en-US"/>
          </a:p>
        </p:txBody>
      </p:sp>
      <p:sp>
        <p:nvSpPr>
          <p:cNvPr id="12" name="AutoShape 2"/>
          <p:cNvSpPr>
            <a:spLocks noChangeArrowheads="1"/>
          </p:cNvSpPr>
          <p:nvPr/>
        </p:nvSpPr>
        <p:spPr bwMode="gray">
          <a:xfrm>
            <a:off x="1911207" y="1002807"/>
            <a:ext cx="8136802" cy="536575"/>
          </a:xfrm>
          <a:prstGeom prst="roundRect">
            <a:avLst>
              <a:gd name="adj" fmla="val 16667"/>
            </a:avLst>
          </a:prstGeom>
          <a:solidFill>
            <a:schemeClr val="tx2">
              <a:lumMod val="50000"/>
            </a:schemeClr>
          </a:solidFill>
          <a:ln w="12700" algn="ctr">
            <a:solidFill>
              <a:srgbClr val="808080"/>
            </a:solidFill>
            <a:round/>
            <a:headEnd/>
            <a:tailEnd/>
          </a:ln>
          <a:effectLst/>
          <a:extLst/>
        </p:spPr>
        <p:txBody>
          <a:bodyPr wrap="none" anchor="ctr"/>
          <a:lstStyle/>
          <a:p>
            <a:endParaRPr lang="en-US"/>
          </a:p>
        </p:txBody>
      </p:sp>
      <p:sp>
        <p:nvSpPr>
          <p:cNvPr id="13" name="Text Box 8"/>
          <p:cNvSpPr txBox="1">
            <a:spLocks noChangeArrowheads="1"/>
          </p:cNvSpPr>
          <p:nvPr/>
        </p:nvSpPr>
        <p:spPr bwMode="white">
          <a:xfrm>
            <a:off x="2285280" y="1002807"/>
            <a:ext cx="6964361" cy="461665"/>
          </a:xfrm>
          <a:prstGeom prst="rect">
            <a:avLst/>
          </a:prstGeom>
          <a:noFill/>
          <a:ln>
            <a:noFill/>
          </a:ln>
          <a:effectLst>
            <a:outerShdw dist="28398" dir="3806097" algn="ctr" rotWithShape="0">
              <a:srgbClr val="000000">
                <a:alpha val="5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p>
            <a:pPr algn="ctr" eaLnBrk="0" hangingPunct="0"/>
            <a:r>
              <a:rPr lang="mn-MN" altLang="en-US" sz="2400" b="1" dirty="0" smtClean="0">
                <a:solidFill>
                  <a:srgbClr val="FFFFFF"/>
                </a:solidFill>
              </a:rPr>
              <a:t>Тухай бүр буюу </a:t>
            </a:r>
            <a:r>
              <a:rPr lang="en-US" altLang="en-US" sz="2400" b="1" dirty="0" smtClean="0">
                <a:solidFill>
                  <a:srgbClr val="FFFFFF"/>
                </a:solidFill>
              </a:rPr>
              <a:t>7 </a:t>
            </a:r>
            <a:r>
              <a:rPr lang="mn-MN" altLang="en-US" sz="2400" b="1" dirty="0" smtClean="0">
                <a:solidFill>
                  <a:srgbClr val="FFFFFF"/>
                </a:solidFill>
              </a:rPr>
              <a:t>хоногийн дотор мэдээлэх</a:t>
            </a:r>
            <a:endParaRPr lang="en-US" altLang="en-US" sz="2400" b="1" dirty="0">
              <a:solidFill>
                <a:srgbClr val="FFFFFF"/>
              </a:solidFill>
            </a:endParaRPr>
          </a:p>
        </p:txBody>
      </p:sp>
      <p:graphicFrame>
        <p:nvGraphicFramePr>
          <p:cNvPr id="14" name="Chart 13"/>
          <p:cNvGraphicFramePr/>
          <p:nvPr>
            <p:extLst>
              <p:ext uri="{D42A27DB-BD31-4B8C-83A1-F6EECF244321}">
                <p14:modId xmlns:p14="http://schemas.microsoft.com/office/powerpoint/2010/main" val="3306320431"/>
              </p:ext>
            </p:extLst>
          </p:nvPr>
        </p:nvGraphicFramePr>
        <p:xfrm>
          <a:off x="835242" y="1803661"/>
          <a:ext cx="4932218" cy="4308993"/>
        </p:xfrm>
        <a:graphic>
          <a:graphicData uri="http://schemas.openxmlformats.org/drawingml/2006/chart">
            <c:chart xmlns:c="http://schemas.openxmlformats.org/drawingml/2006/chart" xmlns:r="http://schemas.openxmlformats.org/officeDocument/2006/relationships" r:id="rId2"/>
          </a:graphicData>
        </a:graphic>
      </p:graphicFrame>
      <p:sp>
        <p:nvSpPr>
          <p:cNvPr id="15" name="Rectangle 5"/>
          <p:cNvSpPr>
            <a:spLocks noChangeArrowheads="1"/>
          </p:cNvSpPr>
          <p:nvPr/>
        </p:nvSpPr>
        <p:spPr bwMode="black">
          <a:xfrm>
            <a:off x="5973985" y="2188283"/>
            <a:ext cx="4541615" cy="1815882"/>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en-US" sz="1600" dirty="0" smtClean="0"/>
              <a:t>1. </a:t>
            </a:r>
            <a:r>
              <a:rPr lang="mn-MN" sz="1600" dirty="0" smtClean="0"/>
              <a:t>Шилэн </a:t>
            </a:r>
            <a:r>
              <a:rPr lang="mn-MN" sz="1600" dirty="0"/>
              <a:t>дансны тухай хуулийн 6 дугаар зүйлийн 6.4 дэх хэсэгт заасан гүйлгээ гарснаас хойш долоо хоногийн дотор мэдээлэх нийт 5,334 мэдээллээс 4,215 мэдээллийг тогтоосон хугацаанд мэдээлж, 1,119 мэдээллийг хугацаанд нь мэдээлээгүй байна. Г</a:t>
            </a:r>
            <a:r>
              <a:rPr lang="mn-MN" sz="1600" dirty="0" smtClean="0"/>
              <a:t>үйцэтгэл </a:t>
            </a:r>
            <a:r>
              <a:rPr lang="mn-MN" sz="1600" dirty="0"/>
              <a:t>79.0 хувьтай байна. </a:t>
            </a:r>
            <a:endParaRPr lang="en-US" sz="1600" dirty="0"/>
          </a:p>
        </p:txBody>
      </p:sp>
      <p:sp>
        <p:nvSpPr>
          <p:cNvPr id="16" name="Line 6"/>
          <p:cNvSpPr>
            <a:spLocks noChangeShapeType="1"/>
          </p:cNvSpPr>
          <p:nvPr/>
        </p:nvSpPr>
        <p:spPr bwMode="black">
          <a:xfrm>
            <a:off x="6068146" y="4082550"/>
            <a:ext cx="4447454" cy="11467"/>
          </a:xfrm>
          <a:prstGeom prst="line">
            <a:avLst/>
          </a:prstGeom>
          <a:noFill/>
          <a:ln w="9525">
            <a:solidFill>
              <a:srgbClr val="1C1C1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292929"/>
                  </a:outerShdw>
                </a:effectLst>
              </a14:hiddenEffects>
            </a:ext>
          </a:extLst>
        </p:spPr>
        <p:txBody>
          <a:bodyPr wrap="none" anchor="ctr"/>
          <a:lstStyle/>
          <a:p>
            <a:endParaRPr lang="en-US"/>
          </a:p>
        </p:txBody>
      </p:sp>
      <p:sp>
        <p:nvSpPr>
          <p:cNvPr id="17" name="Rectangle 4"/>
          <p:cNvSpPr>
            <a:spLocks noChangeArrowheads="1"/>
          </p:cNvSpPr>
          <p:nvPr/>
        </p:nvSpPr>
        <p:spPr bwMode="black">
          <a:xfrm>
            <a:off x="6068145" y="4183499"/>
            <a:ext cx="4592927" cy="1569660"/>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1600" dirty="0"/>
              <a:t>2. </a:t>
            </a:r>
            <a:r>
              <a:rPr lang="mn-MN" sz="1600" dirty="0" smtClean="0"/>
              <a:t>Төсөв</a:t>
            </a:r>
            <a:r>
              <a:rPr lang="mn-MN" sz="1600" dirty="0"/>
              <a:t>, өмч хөрөнгө, мөнгө зарцуулах шийдвэрийн мэдээллээр нийт 2,948 удаагийн 13,122.7 сая төгрөгийн тушаал, шийдвэр мэдээлэхээс 1,169 удаагийн 9,686.6 сая төгрөгийн тушаал, шийдвэрийг мэдээлж, хэрэгжилт 77.3 хувьтай байна.</a:t>
            </a:r>
            <a:r>
              <a:rPr lang="mn-MN" sz="1600" dirty="0" smtClean="0"/>
              <a:t> </a:t>
            </a:r>
            <a:endParaRPr lang="en-US" altLang="en-US" sz="1600" dirty="0"/>
          </a:p>
        </p:txBody>
      </p:sp>
    </p:spTree>
    <p:extLst>
      <p:ext uri="{BB962C8B-B14F-4D97-AF65-F5344CB8AC3E}">
        <p14:creationId xmlns:p14="http://schemas.microsoft.com/office/powerpoint/2010/main" val="29552114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495E168-DA5E-4888-8D8A-92B118324C14}" type="slidenum">
              <a:rPr lang="ru-RU" smtClean="0"/>
              <a:t>15</a:t>
            </a:fld>
            <a:endParaRPr lang="ru-RU" dirty="0"/>
          </a:p>
        </p:txBody>
      </p:sp>
      <p:sp>
        <p:nvSpPr>
          <p:cNvPr id="10" name="AutoShape 2"/>
          <p:cNvSpPr>
            <a:spLocks noChangeArrowheads="1"/>
          </p:cNvSpPr>
          <p:nvPr/>
        </p:nvSpPr>
        <p:spPr bwMode="gray">
          <a:xfrm>
            <a:off x="1073874" y="805870"/>
            <a:ext cx="8589671" cy="745820"/>
          </a:xfrm>
          <a:prstGeom prst="roundRect">
            <a:avLst>
              <a:gd name="adj" fmla="val 16667"/>
            </a:avLst>
          </a:prstGeom>
          <a:solidFill>
            <a:schemeClr val="folHlink"/>
          </a:solidFill>
          <a:ln w="12700" algn="ctr">
            <a:solidFill>
              <a:srgbClr val="808080"/>
            </a:solidFill>
            <a:round/>
            <a:headEnd/>
            <a:tailEnd/>
          </a:ln>
          <a:effectLst/>
          <a:extLst>
            <a:ext uri="{AF507438-7753-43E0-B8FC-AC1667EBCBE1}">
              <a14:hiddenEffects xmlns:a14="http://schemas.microsoft.com/office/drawing/2010/main">
                <a:effectLst>
                  <a:outerShdw dist="35921" dir="2700000" algn="ctr" rotWithShape="0">
                    <a:schemeClr val="tx2">
                      <a:alpha val="50000"/>
                    </a:schemeClr>
                  </a:outerShdw>
                </a:effectLst>
              </a14:hiddenEffects>
            </a:ext>
          </a:extLst>
        </p:spPr>
        <p:txBody>
          <a:bodyPr wrap="none" anchor="ctr"/>
          <a:lstStyle/>
          <a:p>
            <a:endParaRPr lang="en-US"/>
          </a:p>
        </p:txBody>
      </p:sp>
      <p:sp>
        <p:nvSpPr>
          <p:cNvPr id="11" name="AutoShape 9"/>
          <p:cNvSpPr>
            <a:spLocks noChangeArrowheads="1"/>
          </p:cNvSpPr>
          <p:nvPr/>
        </p:nvSpPr>
        <p:spPr bwMode="gray">
          <a:xfrm>
            <a:off x="1073874" y="1539382"/>
            <a:ext cx="8589671" cy="189369"/>
          </a:xfrm>
          <a:prstGeom prst="roundRect">
            <a:avLst>
              <a:gd name="adj" fmla="val 50000"/>
            </a:avLst>
          </a:prstGeom>
          <a:gradFill rotWithShape="1">
            <a:gsLst>
              <a:gs pos="0">
                <a:srgbClr val="FED4CB"/>
              </a:gs>
              <a:gs pos="100000">
                <a:schemeClr val="folHlink"/>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Text Box 8"/>
          <p:cNvSpPr txBox="1">
            <a:spLocks noChangeArrowheads="1"/>
          </p:cNvSpPr>
          <p:nvPr/>
        </p:nvSpPr>
        <p:spPr bwMode="white">
          <a:xfrm>
            <a:off x="993286" y="752142"/>
            <a:ext cx="8670259" cy="707886"/>
          </a:xfrm>
          <a:prstGeom prst="rect">
            <a:avLst/>
          </a:prstGeom>
          <a:noFill/>
          <a:ln>
            <a:noFill/>
          </a:ln>
          <a:effectLst>
            <a:outerShdw dist="28398" dir="3806097" algn="ctr" rotWithShape="0">
              <a:srgbClr val="000000">
                <a:alpha val="5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p>
            <a:pPr algn="ctr" eaLnBrk="0" hangingPunct="0"/>
            <a:r>
              <a:rPr lang="mn-MN" altLang="en-US" sz="2000" b="1" dirty="0" smtClean="0">
                <a:solidFill>
                  <a:srgbClr val="FFFFFF"/>
                </a:solidFill>
              </a:rPr>
              <a:t>Улс, орон нутгийн хөрөнгө оруулалтаас 10 сая төгрөгөөс дээш санхүүжилтыг шилэн дансны цахим хуудаст мэдээлээгүй байна</a:t>
            </a:r>
            <a:endParaRPr lang="en-US" altLang="en-US" sz="2000" b="1" dirty="0">
              <a:solidFill>
                <a:srgbClr val="FFFFFF"/>
              </a:solidFill>
            </a:endParaRPr>
          </a:p>
        </p:txBody>
      </p:sp>
      <p:sp>
        <p:nvSpPr>
          <p:cNvPr id="14" name="Rectangle 5"/>
          <p:cNvSpPr>
            <a:spLocks noChangeArrowheads="1"/>
          </p:cNvSpPr>
          <p:nvPr/>
        </p:nvSpPr>
        <p:spPr bwMode="black">
          <a:xfrm>
            <a:off x="5592679" y="2101266"/>
            <a:ext cx="5486400" cy="3323987"/>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mn-MN" sz="1400" dirty="0"/>
              <a:t>Шилэн дансны тухай хуулийн 3 дугаар бүлгийн 3.1.5 дахь заалтад хамаарах нийт 33 ААНБ  үйл ажиллагаа явуулж байна. Үүнд: </a:t>
            </a:r>
            <a:endParaRPr lang="mn-MN" sz="1400" dirty="0" smtClean="0"/>
          </a:p>
          <a:p>
            <a:endParaRPr lang="en-US" sz="1400" dirty="0"/>
          </a:p>
          <a:p>
            <a:pPr marL="285750" lvl="0" indent="-285750">
              <a:buFont typeface="Wingdings" panose="05000000000000000000" pitchFamily="2" charset="2"/>
              <a:buChar char="§"/>
            </a:pPr>
            <a:r>
              <a:rPr lang="mn-MN" sz="1400" dirty="0" smtClean="0"/>
              <a:t>Малын </a:t>
            </a:r>
            <a:r>
              <a:rPr lang="mn-MN" sz="1400" dirty="0"/>
              <a:t>вакцины тарилгын үйлчилгээг хууль тогтоомж, гэрээний үндсэн дээр гүйцэтгэж, 768.1 сая төгрөгийн санхүүжилт авсан сумдын 30 мал </a:t>
            </a:r>
            <a:r>
              <a:rPr lang="mn-MN" sz="1400" dirty="0" smtClean="0"/>
              <a:t>эмнэлэг;</a:t>
            </a:r>
            <a:endParaRPr lang="mn-MN" sz="1400" dirty="0"/>
          </a:p>
          <a:p>
            <a:pPr marL="285750" lvl="0" indent="-285750">
              <a:buFont typeface="Wingdings" panose="05000000000000000000" pitchFamily="2" charset="2"/>
              <a:buChar char="§"/>
            </a:pPr>
            <a:r>
              <a:rPr lang="mn-MN" sz="1400" dirty="0" smtClean="0"/>
              <a:t>Улсын </a:t>
            </a:r>
            <a:r>
              <a:rPr lang="mn-MN" sz="1400" dirty="0"/>
              <a:t>төсвөөс 236.0 сая төгрөгийн санхүүжилт авсан 2 нөхөрлөл /Өрхийн эмнэлэг</a:t>
            </a:r>
            <a:r>
              <a:rPr lang="mn-MN" sz="1400" dirty="0" smtClean="0"/>
              <a:t>/,</a:t>
            </a:r>
            <a:endParaRPr lang="mn-MN" sz="1400" dirty="0"/>
          </a:p>
          <a:p>
            <a:pPr marL="285750" lvl="0" indent="-285750">
              <a:buFont typeface="Wingdings" panose="05000000000000000000" pitchFamily="2" charset="2"/>
              <a:buChar char="§"/>
            </a:pPr>
            <a:r>
              <a:rPr lang="mn-MN" sz="1400" dirty="0" smtClean="0"/>
              <a:t>Орон </a:t>
            </a:r>
            <a:r>
              <a:rPr lang="mn-MN" sz="1400" dirty="0"/>
              <a:t>нутгийн төсвөөс 30.6 сая төгрөгийн санхүүжилт авсан Ахмадын хороо. </a:t>
            </a:r>
            <a:endParaRPr lang="mn-MN" sz="1400" dirty="0" smtClean="0"/>
          </a:p>
          <a:p>
            <a:pPr lvl="0"/>
            <a:endParaRPr lang="mn-MN" sz="1400" dirty="0" smtClean="0"/>
          </a:p>
          <a:p>
            <a:pPr lvl="0"/>
            <a:r>
              <a:rPr lang="mn-MN" sz="1400" dirty="0" smtClean="0"/>
              <a:t>Боржигон </a:t>
            </a:r>
            <a:r>
              <a:rPr lang="mn-MN" sz="1400" dirty="0"/>
              <a:t>мандал, Өлзийт мандал өрхийн эмнэлгүүдээс бусад байгууллагууд шилэн дансны цахим хуудас нээлгээгүй, мэдээллийг олон нийтэд мэдээлээгүй байна. </a:t>
            </a:r>
            <a:endParaRPr lang="en-US" sz="1400" dirty="0"/>
          </a:p>
        </p:txBody>
      </p:sp>
      <p:grpSp>
        <p:nvGrpSpPr>
          <p:cNvPr id="15" name="Group 51"/>
          <p:cNvGrpSpPr>
            <a:grpSpLocks/>
          </p:cNvGrpSpPr>
          <p:nvPr/>
        </p:nvGrpSpPr>
        <p:grpSpPr bwMode="auto">
          <a:xfrm>
            <a:off x="993286" y="1808106"/>
            <a:ext cx="4211638" cy="1018222"/>
            <a:chOff x="192" y="1070"/>
            <a:chExt cx="2653" cy="480"/>
          </a:xfrm>
        </p:grpSpPr>
        <p:sp>
          <p:nvSpPr>
            <p:cNvPr id="16" name="AutoShape 52"/>
            <p:cNvSpPr>
              <a:spLocks noChangeArrowheads="1"/>
            </p:cNvSpPr>
            <p:nvPr/>
          </p:nvSpPr>
          <p:spPr bwMode="auto">
            <a:xfrm>
              <a:off x="192" y="1070"/>
              <a:ext cx="2640" cy="480"/>
            </a:xfrm>
            <a:prstGeom prst="wedgeRectCallout">
              <a:avLst>
                <a:gd name="adj1" fmla="val 40907"/>
                <a:gd name="adj2" fmla="val 111250"/>
              </a:avLst>
            </a:prstGeom>
            <a:solidFill>
              <a:srgbClr val="FFFFFF"/>
            </a:solidFill>
            <a:ln w="38100">
              <a:solidFill>
                <a:schemeClr val="accent2"/>
              </a:solidFill>
              <a:miter lim="800000"/>
              <a:headEnd/>
              <a:tailEn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a:lstStyle/>
            <a:p>
              <a:pPr algn="ctr"/>
              <a:endParaRPr lang="en-US" altLang="en-US"/>
            </a:p>
          </p:txBody>
        </p:sp>
        <p:sp>
          <p:nvSpPr>
            <p:cNvPr id="17" name="Rectangle 53"/>
            <p:cNvSpPr>
              <a:spLocks noChangeArrowheads="1"/>
            </p:cNvSpPr>
            <p:nvPr/>
          </p:nvSpPr>
          <p:spPr bwMode="auto">
            <a:xfrm>
              <a:off x="301" y="1134"/>
              <a:ext cx="2544" cy="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bg2"/>
                  </a:solidFill>
                  <a:miter lim="800000"/>
                  <a:headEnd/>
                  <a:tailEnd/>
                </a14:hiddenLine>
              </a:ext>
              <a:ext uri="{AF507438-7753-43E0-B8FC-AC1667EBCBE1}">
                <a14:hiddenEffects xmlns:a14="http://schemas.microsoft.com/office/drawing/2010/main">
                  <a:effectLst>
                    <a:outerShdw dist="28398" dir="1593903" algn="ctr" rotWithShape="0">
                      <a:schemeClr val="bg2"/>
                    </a:outerShdw>
                  </a:effectLst>
                </a14:hiddenEffects>
              </a:ext>
            </a:extLst>
          </p:spPr>
          <p:txBody>
            <a:bodyPr>
              <a:spAutoFit/>
            </a:bodyPr>
            <a:lstStyle/>
            <a:p>
              <a:pPr eaLnBrk="0" hangingPunct="0"/>
              <a:r>
                <a:rPr lang="mn-MN" sz="1400" dirty="0"/>
                <a:t>53 </a:t>
              </a:r>
              <a:r>
                <a:rPr lang="mn-MN" sz="1400" dirty="0" smtClean="0"/>
                <a:t>ААНБ 76 ТАХ-г хэрэгжүүлж, нийт </a:t>
              </a:r>
              <a:r>
                <a:rPr lang="mn-MN" sz="1400" dirty="0"/>
                <a:t>3,157.8 сая төгрөгийн </a:t>
              </a:r>
              <a:r>
                <a:rPr lang="mn-MN" sz="1400" dirty="0" smtClean="0"/>
                <a:t>санхүүжилт авч, шилэн дансанд </a:t>
              </a:r>
              <a:r>
                <a:rPr lang="mn-MN" sz="1400" dirty="0"/>
                <a:t>мэдээлээгүй байна. </a:t>
              </a:r>
              <a:endParaRPr lang="en-US" sz="1400" dirty="0"/>
            </a:p>
            <a:p>
              <a:pPr eaLnBrk="0" hangingPunct="0"/>
              <a:endParaRPr lang="en-US" altLang="en-US" sz="1400" dirty="0"/>
            </a:p>
          </p:txBody>
        </p:sp>
      </p:grpSp>
      <p:graphicFrame>
        <p:nvGraphicFramePr>
          <p:cNvPr id="19" name="Table 18"/>
          <p:cNvGraphicFramePr>
            <a:graphicFrameLocks noGrp="1"/>
          </p:cNvGraphicFramePr>
          <p:nvPr>
            <p:extLst>
              <p:ext uri="{D42A27DB-BD31-4B8C-83A1-F6EECF244321}">
                <p14:modId xmlns:p14="http://schemas.microsoft.com/office/powerpoint/2010/main" val="2385218066"/>
              </p:ext>
            </p:extLst>
          </p:nvPr>
        </p:nvGraphicFramePr>
        <p:xfrm>
          <a:off x="1073874" y="3522520"/>
          <a:ext cx="4329430" cy="2294299"/>
        </p:xfrm>
        <a:graphic>
          <a:graphicData uri="http://schemas.openxmlformats.org/drawingml/2006/table">
            <a:tbl>
              <a:tblPr firstRow="1" firstCol="1" bandRow="1">
                <a:tableStyleId>{D27102A9-8310-4765-A935-A1911B00CA55}</a:tableStyleId>
              </a:tblPr>
              <a:tblGrid>
                <a:gridCol w="585470">
                  <a:extLst>
                    <a:ext uri="{9D8B030D-6E8A-4147-A177-3AD203B41FA5}">
                      <a16:colId xmlns:a16="http://schemas.microsoft.com/office/drawing/2014/main" xmlns="" val="20000"/>
                    </a:ext>
                  </a:extLst>
                </a:gridCol>
                <a:gridCol w="777240">
                  <a:extLst>
                    <a:ext uri="{9D8B030D-6E8A-4147-A177-3AD203B41FA5}">
                      <a16:colId xmlns:a16="http://schemas.microsoft.com/office/drawing/2014/main" xmlns="" val="20001"/>
                    </a:ext>
                  </a:extLst>
                </a:gridCol>
                <a:gridCol w="745490">
                  <a:extLst>
                    <a:ext uri="{9D8B030D-6E8A-4147-A177-3AD203B41FA5}">
                      <a16:colId xmlns:a16="http://schemas.microsoft.com/office/drawing/2014/main" xmlns="" val="20002"/>
                    </a:ext>
                  </a:extLst>
                </a:gridCol>
                <a:gridCol w="870585">
                  <a:extLst>
                    <a:ext uri="{9D8B030D-6E8A-4147-A177-3AD203B41FA5}">
                      <a16:colId xmlns:a16="http://schemas.microsoft.com/office/drawing/2014/main" xmlns="" val="20003"/>
                    </a:ext>
                  </a:extLst>
                </a:gridCol>
                <a:gridCol w="633095">
                  <a:extLst>
                    <a:ext uri="{9D8B030D-6E8A-4147-A177-3AD203B41FA5}">
                      <a16:colId xmlns:a16="http://schemas.microsoft.com/office/drawing/2014/main" xmlns="" val="20004"/>
                    </a:ext>
                  </a:extLst>
                </a:gridCol>
                <a:gridCol w="717550">
                  <a:extLst>
                    <a:ext uri="{9D8B030D-6E8A-4147-A177-3AD203B41FA5}">
                      <a16:colId xmlns:a16="http://schemas.microsoft.com/office/drawing/2014/main" xmlns="" val="20005"/>
                    </a:ext>
                  </a:extLst>
                </a:gridCol>
              </a:tblGrid>
              <a:tr h="1003809">
                <a:tc>
                  <a:txBody>
                    <a:bodyPr/>
                    <a:lstStyle/>
                    <a:p>
                      <a:pPr algn="ctr">
                        <a:lnSpc>
                          <a:spcPct val="107000"/>
                        </a:lnSpc>
                        <a:spcAft>
                          <a:spcPts val="0"/>
                        </a:spcAft>
                      </a:pPr>
                      <a:r>
                        <a:rPr lang="mn-MN" sz="900" dirty="0">
                          <a:effectLst/>
                        </a:rPr>
                        <a:t>Хуулийн заалт</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mn-MN" sz="900">
                          <a:effectLst/>
                        </a:rPr>
                        <a:t>Санхүүжилт өгсөн</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mn-MN" sz="900">
                          <a:effectLst/>
                        </a:rPr>
                        <a:t>Өмчийн хэлбэр</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mn-MN" sz="900" dirty="0">
                          <a:effectLst/>
                        </a:rPr>
                        <a:t>Нийт байгууллагын тоо</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mn-MN" sz="900">
                          <a:effectLst/>
                        </a:rPr>
                        <a:t>Төсөл хөтөлбөр</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mn-MN" sz="900">
                          <a:effectLst/>
                        </a:rPr>
                        <a:t>Шилэн дансны сайтад бүртгэлтэй</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r h="250953">
                <a:tc rowSpan="4">
                  <a:txBody>
                    <a:bodyPr/>
                    <a:lstStyle/>
                    <a:p>
                      <a:pPr algn="ctr">
                        <a:lnSpc>
                          <a:spcPct val="107000"/>
                        </a:lnSpc>
                        <a:spcAft>
                          <a:spcPts val="0"/>
                        </a:spcAft>
                      </a:pPr>
                      <a:r>
                        <a:rPr lang="mn-MN" sz="900" u="sng">
                          <a:effectLst/>
                          <a:hlinkClick r:id="rId2"/>
                        </a:rPr>
                        <a:t>3.1.4.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mn-MN" sz="900">
                          <a:effectLst/>
                        </a:rPr>
                        <a:t>УТХО</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mn-MN" sz="900">
                          <a:effectLst/>
                        </a:rPr>
                        <a:t>ААНБ</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mn-MN" sz="900">
                          <a:effectLst/>
                        </a:rPr>
                        <a:t>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mn-MN" sz="900">
                          <a:effectLst/>
                        </a:rPr>
                        <a:t>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mn-MN" sz="90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250953">
                <a:tc vMerge="1">
                  <a:txBody>
                    <a:bodyPr/>
                    <a:lstStyle/>
                    <a:p>
                      <a:endParaRPr lang="en-US"/>
                    </a:p>
                  </a:txBody>
                  <a:tcPr/>
                </a:tc>
                <a:tc>
                  <a:txBody>
                    <a:bodyPr/>
                    <a:lstStyle/>
                    <a:p>
                      <a:pPr algn="ctr">
                        <a:lnSpc>
                          <a:spcPct val="107000"/>
                        </a:lnSpc>
                        <a:spcAft>
                          <a:spcPts val="0"/>
                        </a:spcAft>
                      </a:pPr>
                      <a:r>
                        <a:rPr lang="mn-MN" sz="900">
                          <a:effectLst/>
                        </a:rPr>
                        <a:t>ОНХС</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mn-MN" sz="900">
                          <a:effectLst/>
                        </a:rPr>
                        <a:t>ААНБ</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mn-MN" sz="900">
                          <a:effectLst/>
                        </a:rPr>
                        <a:t>22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mn-MN" sz="900">
                          <a:effectLst/>
                        </a:rPr>
                        <a:t>33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mn-MN" sz="90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250953">
                <a:tc vMerge="1">
                  <a:txBody>
                    <a:bodyPr/>
                    <a:lstStyle/>
                    <a:p>
                      <a:endParaRPr lang="en-US"/>
                    </a:p>
                  </a:txBody>
                  <a:tcPr/>
                </a:tc>
                <a:tc rowSpan="2">
                  <a:txBody>
                    <a:bodyPr/>
                    <a:lstStyle/>
                    <a:p>
                      <a:pPr algn="ctr">
                        <a:lnSpc>
                          <a:spcPct val="107000"/>
                        </a:lnSpc>
                        <a:spcAft>
                          <a:spcPts val="0"/>
                        </a:spcAft>
                      </a:pPr>
                      <a:r>
                        <a:rPr lang="mn-MN" sz="900">
                          <a:effectLst/>
                        </a:rPr>
                        <a:t>ОНХО</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mn-MN" sz="900">
                          <a:effectLst/>
                        </a:rPr>
                        <a:t>ААНБ</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mn-MN" sz="900">
                          <a:effectLst/>
                        </a:rPr>
                        <a:t>22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mn-MN" sz="900">
                          <a:effectLst/>
                        </a:rPr>
                        <a:t>30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mn-MN" sz="90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r h="250953">
                <a:tc vMerge="1">
                  <a:txBody>
                    <a:bodyPr/>
                    <a:lstStyle/>
                    <a:p>
                      <a:endParaRPr lang="en-US"/>
                    </a:p>
                  </a:txBody>
                  <a:tcPr/>
                </a:tc>
                <a:tc vMerge="1">
                  <a:txBody>
                    <a:bodyPr/>
                    <a:lstStyle/>
                    <a:p>
                      <a:endParaRPr lang="en-US"/>
                    </a:p>
                  </a:txBody>
                  <a:tcPr/>
                </a:tc>
                <a:tc>
                  <a:txBody>
                    <a:bodyPr/>
                    <a:lstStyle/>
                    <a:p>
                      <a:pPr algn="l">
                        <a:lnSpc>
                          <a:spcPct val="107000"/>
                        </a:lnSpc>
                        <a:spcAft>
                          <a:spcPts val="0"/>
                        </a:spcAft>
                      </a:pPr>
                      <a:r>
                        <a:rPr lang="mn-MN" sz="900">
                          <a:effectLst/>
                        </a:rPr>
                        <a:t>ОНӨААТҮГ</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mn-MN" sz="900">
                          <a:effectLst/>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mn-MN" sz="900">
                          <a:effectLst/>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mn-MN" sz="900">
                          <a:effectLst/>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4"/>
                  </a:ext>
                </a:extLst>
              </a:tr>
              <a:tr h="286678">
                <a:tc>
                  <a:txBody>
                    <a:bodyPr/>
                    <a:lstStyle/>
                    <a:p>
                      <a:pPr algn="l"/>
                      <a:endParaRPr lang="en-US" sz="1100">
                        <a:effectLst/>
                        <a:latin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07000"/>
                        </a:lnSpc>
                        <a:spcAft>
                          <a:spcPts val="0"/>
                        </a:spcAft>
                      </a:pPr>
                      <a:r>
                        <a:rPr lang="mn-MN" sz="900">
                          <a:effectLst/>
                        </a:rPr>
                        <a:t>Нийт</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a:txBody>
                    <a:bodyPr/>
                    <a:lstStyle/>
                    <a:p>
                      <a:pPr algn="ctr">
                        <a:lnSpc>
                          <a:spcPct val="107000"/>
                        </a:lnSpc>
                        <a:spcAft>
                          <a:spcPts val="0"/>
                        </a:spcAft>
                      </a:pPr>
                      <a:r>
                        <a:rPr lang="mn-MN" sz="900" dirty="0">
                          <a:effectLst/>
                        </a:rPr>
                        <a:t>53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mn-MN" sz="900">
                          <a:effectLst/>
                        </a:rPr>
                        <a:t>76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mn-MN" sz="900" dirty="0">
                          <a:effectLst/>
                        </a:rPr>
                        <a:t>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15860697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716185" y="149679"/>
            <a:ext cx="10515600" cy="676275"/>
          </a:xfrm>
        </p:spPr>
        <p:txBody>
          <a:bodyPr/>
          <a:lstStyle/>
          <a:p>
            <a:r>
              <a:rPr lang="mn-MN" dirty="0" smtClean="0">
                <a:latin typeface="Times New Roman" panose="02020603050405020304" pitchFamily="18" charset="0"/>
                <a:cs typeface="Times New Roman" panose="02020603050405020304" pitchFamily="18" charset="0"/>
              </a:rPr>
              <a:t>Аудитын дүн</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495E168-DA5E-4888-8D8A-92B118324C14}" type="slidenum">
              <a:rPr lang="ru-RU" smtClean="0"/>
              <a:t>16</a:t>
            </a:fld>
            <a:endParaRPr lang="ru-RU" dirty="0"/>
          </a:p>
        </p:txBody>
      </p:sp>
      <p:sp>
        <p:nvSpPr>
          <p:cNvPr id="14" name="Arc 4"/>
          <p:cNvSpPr>
            <a:spLocks/>
          </p:cNvSpPr>
          <p:nvPr/>
        </p:nvSpPr>
        <p:spPr bwMode="gray">
          <a:xfrm rot="5400000" flipH="1" flipV="1">
            <a:off x="3609975" y="3327400"/>
            <a:ext cx="2279650" cy="1174750"/>
          </a:xfrm>
          <a:custGeom>
            <a:avLst/>
            <a:gdLst>
              <a:gd name="G0" fmla="+- 21592 0 0"/>
              <a:gd name="G1" fmla="+- 21600 0 0"/>
              <a:gd name="G2" fmla="+- 21600 0 0"/>
              <a:gd name="T0" fmla="*/ 0 w 43192"/>
              <a:gd name="T1" fmla="*/ 21001 h 21809"/>
              <a:gd name="T2" fmla="*/ 43191 w 43192"/>
              <a:gd name="T3" fmla="*/ 21809 h 21809"/>
              <a:gd name="T4" fmla="*/ 21592 w 43192"/>
              <a:gd name="T5" fmla="*/ 21600 h 21809"/>
            </a:gdLst>
            <a:ahLst/>
            <a:cxnLst>
              <a:cxn ang="0">
                <a:pos x="T0" y="T1"/>
              </a:cxn>
              <a:cxn ang="0">
                <a:pos x="T2" y="T3"/>
              </a:cxn>
              <a:cxn ang="0">
                <a:pos x="T4" y="T5"/>
              </a:cxn>
            </a:cxnLst>
            <a:rect l="0" t="0" r="r" b="b"/>
            <a:pathLst>
              <a:path w="43192" h="21809" fill="none" extrusionOk="0">
                <a:moveTo>
                  <a:pt x="0" y="21001"/>
                </a:moveTo>
                <a:cubicBezTo>
                  <a:pt x="324" y="9309"/>
                  <a:pt x="9895" y="0"/>
                  <a:pt x="21592" y="0"/>
                </a:cubicBezTo>
                <a:cubicBezTo>
                  <a:pt x="33521" y="0"/>
                  <a:pt x="43192" y="9670"/>
                  <a:pt x="43192" y="21600"/>
                </a:cubicBezTo>
                <a:cubicBezTo>
                  <a:pt x="43192" y="21669"/>
                  <a:pt x="43191" y="21739"/>
                  <a:pt x="43190" y="21808"/>
                </a:cubicBezTo>
              </a:path>
              <a:path w="43192" h="21809" stroke="0" extrusionOk="0">
                <a:moveTo>
                  <a:pt x="0" y="21001"/>
                </a:moveTo>
                <a:cubicBezTo>
                  <a:pt x="324" y="9309"/>
                  <a:pt x="9895" y="0"/>
                  <a:pt x="21592" y="0"/>
                </a:cubicBezTo>
                <a:cubicBezTo>
                  <a:pt x="33521" y="0"/>
                  <a:pt x="43192" y="9670"/>
                  <a:pt x="43192" y="21600"/>
                </a:cubicBezTo>
                <a:cubicBezTo>
                  <a:pt x="43192" y="21669"/>
                  <a:pt x="43191" y="21739"/>
                  <a:pt x="43190" y="21808"/>
                </a:cubicBezTo>
                <a:lnTo>
                  <a:pt x="21592" y="21600"/>
                </a:lnTo>
                <a:close/>
              </a:path>
            </a:pathLst>
          </a:custGeom>
          <a:solidFill>
            <a:schemeClr val="hlink">
              <a:alpha val="86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 name="Arc 5"/>
          <p:cNvSpPr>
            <a:spLocks/>
          </p:cNvSpPr>
          <p:nvPr/>
        </p:nvSpPr>
        <p:spPr bwMode="ltGray">
          <a:xfrm rot="-5109568" flipH="1" flipV="1">
            <a:off x="4710907" y="3344068"/>
            <a:ext cx="2279650" cy="1230313"/>
          </a:xfrm>
          <a:custGeom>
            <a:avLst/>
            <a:gdLst>
              <a:gd name="G0" fmla="+- 21600 0 0"/>
              <a:gd name="G1" fmla="+- 21600 0 0"/>
              <a:gd name="G2" fmla="+- 21600 0 0"/>
              <a:gd name="T0" fmla="*/ 67 w 43180"/>
              <a:gd name="T1" fmla="*/ 23297 h 23297"/>
              <a:gd name="T2" fmla="*/ 43180 w 43180"/>
              <a:gd name="T3" fmla="*/ 20669 h 23297"/>
              <a:gd name="T4" fmla="*/ 21600 w 43180"/>
              <a:gd name="T5" fmla="*/ 21600 h 23297"/>
            </a:gdLst>
            <a:ahLst/>
            <a:cxnLst>
              <a:cxn ang="0">
                <a:pos x="T0" y="T1"/>
              </a:cxn>
              <a:cxn ang="0">
                <a:pos x="T2" y="T3"/>
              </a:cxn>
              <a:cxn ang="0">
                <a:pos x="T4" y="T5"/>
              </a:cxn>
            </a:cxnLst>
            <a:rect l="0" t="0" r="r" b="b"/>
            <a:pathLst>
              <a:path w="43180" h="23297" fill="none" extrusionOk="0">
                <a:moveTo>
                  <a:pt x="66" y="23297"/>
                </a:moveTo>
                <a:cubicBezTo>
                  <a:pt x="22" y="22732"/>
                  <a:pt x="0" y="22166"/>
                  <a:pt x="0" y="21600"/>
                </a:cubicBezTo>
                <a:cubicBezTo>
                  <a:pt x="0" y="9670"/>
                  <a:pt x="9670" y="0"/>
                  <a:pt x="21600" y="0"/>
                </a:cubicBezTo>
                <a:cubicBezTo>
                  <a:pt x="33167" y="0"/>
                  <a:pt x="42681" y="9112"/>
                  <a:pt x="43179" y="20669"/>
                </a:cubicBezTo>
              </a:path>
              <a:path w="43180" h="23297" stroke="0" extrusionOk="0">
                <a:moveTo>
                  <a:pt x="66" y="23297"/>
                </a:moveTo>
                <a:cubicBezTo>
                  <a:pt x="22" y="22732"/>
                  <a:pt x="0" y="22166"/>
                  <a:pt x="0" y="21600"/>
                </a:cubicBezTo>
                <a:cubicBezTo>
                  <a:pt x="0" y="9670"/>
                  <a:pt x="9670" y="0"/>
                  <a:pt x="21600" y="0"/>
                </a:cubicBezTo>
                <a:cubicBezTo>
                  <a:pt x="33167" y="0"/>
                  <a:pt x="42681" y="9112"/>
                  <a:pt x="43179" y="20669"/>
                </a:cubicBezTo>
                <a:lnTo>
                  <a:pt x="21600" y="21600"/>
                </a:lnTo>
                <a:close/>
              </a:path>
            </a:pathLst>
          </a:custGeom>
          <a:solidFill>
            <a:schemeClr val="accent2">
              <a:alpha val="99001"/>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 name="Text Box 17"/>
          <p:cNvSpPr txBox="1">
            <a:spLocks noChangeArrowheads="1"/>
          </p:cNvSpPr>
          <p:nvPr/>
        </p:nvSpPr>
        <p:spPr bwMode="black">
          <a:xfrm>
            <a:off x="4370223" y="3377123"/>
            <a:ext cx="92443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600" b="1" dirty="0" smtClean="0">
                <a:solidFill>
                  <a:srgbClr val="000000"/>
                </a:solidFill>
              </a:rPr>
              <a:t>2018 </a:t>
            </a:r>
            <a:r>
              <a:rPr lang="mn-MN" altLang="en-US" sz="1600" b="1" dirty="0" smtClean="0">
                <a:solidFill>
                  <a:srgbClr val="000000"/>
                </a:solidFill>
              </a:rPr>
              <a:t>оны </a:t>
            </a:r>
            <a:r>
              <a:rPr lang="en-US" altLang="en-US" sz="1600" b="1" dirty="0" smtClean="0">
                <a:solidFill>
                  <a:srgbClr val="000000"/>
                </a:solidFill>
              </a:rPr>
              <a:t>3 </a:t>
            </a:r>
            <a:r>
              <a:rPr lang="mn-MN" altLang="en-US" sz="1600" b="1" dirty="0" smtClean="0">
                <a:solidFill>
                  <a:srgbClr val="000000"/>
                </a:solidFill>
              </a:rPr>
              <a:t>улирал</a:t>
            </a:r>
            <a:endParaRPr lang="en-US" altLang="en-US" sz="1600" b="1" dirty="0">
              <a:solidFill>
                <a:srgbClr val="000000"/>
              </a:solidFill>
            </a:endParaRPr>
          </a:p>
        </p:txBody>
      </p:sp>
      <p:sp>
        <p:nvSpPr>
          <p:cNvPr id="17" name="Text Box 18"/>
          <p:cNvSpPr txBox="1">
            <a:spLocks noChangeArrowheads="1"/>
          </p:cNvSpPr>
          <p:nvPr/>
        </p:nvSpPr>
        <p:spPr bwMode="auto">
          <a:xfrm>
            <a:off x="5334000" y="3403600"/>
            <a:ext cx="1016721"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600" b="1" dirty="0" smtClean="0">
                <a:solidFill>
                  <a:srgbClr val="000000"/>
                </a:solidFill>
              </a:rPr>
              <a:t>2018 </a:t>
            </a:r>
            <a:r>
              <a:rPr lang="mn-MN" altLang="en-US" sz="1600" b="1" dirty="0" smtClean="0">
                <a:solidFill>
                  <a:srgbClr val="000000"/>
                </a:solidFill>
              </a:rPr>
              <a:t>оны </a:t>
            </a:r>
            <a:r>
              <a:rPr lang="en-US" altLang="en-US" sz="1600" b="1" dirty="0" smtClean="0">
                <a:solidFill>
                  <a:srgbClr val="000000"/>
                </a:solidFill>
              </a:rPr>
              <a:t>4 </a:t>
            </a:r>
            <a:r>
              <a:rPr lang="mn-MN" altLang="en-US" sz="1600" b="1" dirty="0" smtClean="0">
                <a:solidFill>
                  <a:srgbClr val="000000"/>
                </a:solidFill>
              </a:rPr>
              <a:t>улирал</a:t>
            </a:r>
            <a:endParaRPr lang="en-US" altLang="en-US" sz="1600" b="1" dirty="0">
              <a:solidFill>
                <a:srgbClr val="000000"/>
              </a:solidFill>
            </a:endParaRPr>
          </a:p>
        </p:txBody>
      </p:sp>
      <p:sp>
        <p:nvSpPr>
          <p:cNvPr id="18" name="Line 19"/>
          <p:cNvSpPr>
            <a:spLocks noChangeShapeType="1"/>
          </p:cNvSpPr>
          <p:nvPr/>
        </p:nvSpPr>
        <p:spPr bwMode="auto">
          <a:xfrm>
            <a:off x="3843338" y="3182938"/>
            <a:ext cx="342900" cy="107950"/>
          </a:xfrm>
          <a:prstGeom prst="line">
            <a:avLst/>
          </a:prstGeom>
          <a:noFill/>
          <a:ln w="76200">
            <a:solidFill>
              <a:srgbClr val="C0C0C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 name="Line 22"/>
          <p:cNvSpPr>
            <a:spLocks noChangeShapeType="1"/>
          </p:cNvSpPr>
          <p:nvPr/>
        </p:nvSpPr>
        <p:spPr bwMode="auto">
          <a:xfrm rot="2103433" flipV="1">
            <a:off x="3719513" y="4076700"/>
            <a:ext cx="249237" cy="190500"/>
          </a:xfrm>
          <a:prstGeom prst="line">
            <a:avLst/>
          </a:prstGeom>
          <a:noFill/>
          <a:ln w="76200">
            <a:solidFill>
              <a:srgbClr val="C0C0C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AutoShape 26"/>
          <p:cNvSpPr>
            <a:spLocks noChangeArrowheads="1"/>
          </p:cNvSpPr>
          <p:nvPr/>
        </p:nvSpPr>
        <p:spPr bwMode="gray">
          <a:xfrm>
            <a:off x="957041" y="2011331"/>
            <a:ext cx="2886297" cy="1220469"/>
          </a:xfrm>
          <a:prstGeom prst="roundRect">
            <a:avLst>
              <a:gd name="adj" fmla="val 50000"/>
            </a:avLst>
          </a:prstGeom>
          <a:solidFill>
            <a:srgbClr val="C0C0C0"/>
          </a:solidFill>
          <a:ln>
            <a:noFill/>
          </a:ln>
          <a:effectLst>
            <a:outerShdw dist="63500" dir="3187806" algn="ctr" rotWithShape="0">
              <a:srgbClr val="1C1C1C">
                <a:alpha val="50000"/>
              </a:srgbClr>
            </a:outerShdw>
          </a:effectLst>
          <a:extLst>
            <a:ext uri="{91240B29-F687-4F45-9708-019B960494DF}">
              <a14:hiddenLine xmlns:a14="http://schemas.microsoft.com/office/drawing/2010/main" w="57150" algn="ctr">
                <a:solidFill>
                  <a:schemeClr val="tx1"/>
                </a:solidFill>
                <a:round/>
                <a:headEnd/>
                <a:tailEnd/>
              </a14:hiddenLine>
            </a:ext>
          </a:extLst>
        </p:spPr>
        <p:txBody>
          <a:bodyPr wrap="none" anchor="ctr"/>
          <a:lstStyle/>
          <a:p>
            <a:endParaRPr lang="en-US"/>
          </a:p>
        </p:txBody>
      </p:sp>
      <p:sp>
        <p:nvSpPr>
          <p:cNvPr id="22" name="AutoShape 32"/>
          <p:cNvSpPr>
            <a:spLocks noChangeArrowheads="1"/>
          </p:cNvSpPr>
          <p:nvPr/>
        </p:nvSpPr>
        <p:spPr bwMode="gray">
          <a:xfrm>
            <a:off x="1187168" y="3532859"/>
            <a:ext cx="2430745" cy="1142330"/>
          </a:xfrm>
          <a:prstGeom prst="roundRect">
            <a:avLst>
              <a:gd name="adj" fmla="val 50000"/>
            </a:avLst>
          </a:prstGeom>
          <a:solidFill>
            <a:srgbClr val="C0C0C0"/>
          </a:solidFill>
          <a:ln>
            <a:noFill/>
          </a:ln>
          <a:effectLst>
            <a:outerShdw dist="63500" dir="3187806" algn="ctr" rotWithShape="0">
              <a:srgbClr val="1C1C1C">
                <a:alpha val="50000"/>
              </a:srgbClr>
            </a:outerShdw>
          </a:effectLst>
          <a:extLst>
            <a:ext uri="{91240B29-F687-4F45-9708-019B960494DF}">
              <a14:hiddenLine xmlns:a14="http://schemas.microsoft.com/office/drawing/2010/main" w="57150" algn="ctr">
                <a:solidFill>
                  <a:schemeClr val="tx1"/>
                </a:solidFill>
                <a:round/>
                <a:headEnd/>
                <a:tailEnd/>
              </a14:hiddenLine>
            </a:ext>
          </a:extLst>
        </p:spPr>
        <p:txBody>
          <a:bodyPr wrap="none" anchor="ctr"/>
          <a:lstStyle/>
          <a:p>
            <a:endParaRPr lang="en-US"/>
          </a:p>
        </p:txBody>
      </p:sp>
      <p:sp>
        <p:nvSpPr>
          <p:cNvPr id="24" name="AutoShape 35"/>
          <p:cNvSpPr>
            <a:spLocks noChangeArrowheads="1"/>
          </p:cNvSpPr>
          <p:nvPr/>
        </p:nvSpPr>
        <p:spPr bwMode="gray">
          <a:xfrm>
            <a:off x="1246323" y="4924425"/>
            <a:ext cx="2668452" cy="1222740"/>
          </a:xfrm>
          <a:prstGeom prst="roundRect">
            <a:avLst>
              <a:gd name="adj" fmla="val 50000"/>
            </a:avLst>
          </a:prstGeom>
          <a:solidFill>
            <a:srgbClr val="C0C0C0"/>
          </a:solidFill>
          <a:ln>
            <a:noFill/>
          </a:ln>
          <a:effectLst>
            <a:outerShdw dist="63500" dir="3187806" algn="ctr" rotWithShape="0">
              <a:srgbClr val="1C1C1C">
                <a:alpha val="50000"/>
              </a:srgbClr>
            </a:outerShdw>
          </a:effectLst>
          <a:extLst>
            <a:ext uri="{91240B29-F687-4F45-9708-019B960494DF}">
              <a14:hiddenLine xmlns:a14="http://schemas.microsoft.com/office/drawing/2010/main" w="57150" algn="ctr">
                <a:solidFill>
                  <a:schemeClr val="tx1"/>
                </a:solidFill>
                <a:round/>
                <a:headEnd/>
                <a:tailEnd/>
              </a14:hiddenLine>
            </a:ext>
          </a:extLst>
        </p:spPr>
        <p:txBody>
          <a:bodyPr wrap="none" anchor="ctr"/>
          <a:lstStyle/>
          <a:p>
            <a:endParaRPr lang="en-US"/>
          </a:p>
        </p:txBody>
      </p:sp>
      <p:sp>
        <p:nvSpPr>
          <p:cNvPr id="25" name="AutoShape 36"/>
          <p:cNvSpPr>
            <a:spLocks noChangeArrowheads="1"/>
          </p:cNvSpPr>
          <p:nvPr/>
        </p:nvSpPr>
        <p:spPr bwMode="gray">
          <a:xfrm>
            <a:off x="1371600" y="4964113"/>
            <a:ext cx="2493963" cy="1183052"/>
          </a:xfrm>
          <a:prstGeom prst="roundRect">
            <a:avLst>
              <a:gd name="adj" fmla="val 50000"/>
            </a:avLst>
          </a:prstGeom>
          <a:solidFill>
            <a:schemeClr val="hlink">
              <a:alpha val="96001"/>
            </a:schemeClr>
          </a:solidFill>
          <a:ln w="19050" algn="ctr">
            <a:solidFill>
              <a:srgbClr val="F8F8F8"/>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 name="AutoShape 38"/>
          <p:cNvSpPr>
            <a:spLocks noChangeArrowheads="1"/>
          </p:cNvSpPr>
          <p:nvPr/>
        </p:nvSpPr>
        <p:spPr bwMode="gray">
          <a:xfrm>
            <a:off x="3978364" y="5438911"/>
            <a:ext cx="2841625" cy="1196275"/>
          </a:xfrm>
          <a:prstGeom prst="roundRect">
            <a:avLst>
              <a:gd name="adj" fmla="val 50000"/>
            </a:avLst>
          </a:prstGeom>
          <a:solidFill>
            <a:srgbClr val="C0C0C0"/>
          </a:solidFill>
          <a:ln>
            <a:noFill/>
          </a:ln>
          <a:effectLst>
            <a:outerShdw dist="63500" dir="3187806" algn="ctr" rotWithShape="0">
              <a:srgbClr val="1C1C1C">
                <a:alpha val="50000"/>
              </a:srgbClr>
            </a:outerShdw>
          </a:effectLst>
          <a:extLst>
            <a:ext uri="{91240B29-F687-4F45-9708-019B960494DF}">
              <a14:hiddenLine xmlns:a14="http://schemas.microsoft.com/office/drawing/2010/main" w="57150" algn="ctr">
                <a:solidFill>
                  <a:schemeClr val="tx1"/>
                </a:solidFill>
                <a:round/>
                <a:headEnd/>
                <a:tailEnd/>
              </a14:hiddenLine>
            </a:ext>
          </a:extLst>
        </p:spPr>
        <p:txBody>
          <a:bodyPr wrap="none" anchor="ctr"/>
          <a:lstStyle/>
          <a:p>
            <a:endParaRPr lang="en-US"/>
          </a:p>
        </p:txBody>
      </p:sp>
      <p:sp>
        <p:nvSpPr>
          <p:cNvPr id="27" name="AutoShape 39"/>
          <p:cNvSpPr>
            <a:spLocks noChangeArrowheads="1"/>
          </p:cNvSpPr>
          <p:nvPr/>
        </p:nvSpPr>
        <p:spPr bwMode="gray">
          <a:xfrm>
            <a:off x="4038600" y="5490348"/>
            <a:ext cx="2721155" cy="1093403"/>
          </a:xfrm>
          <a:prstGeom prst="roundRect">
            <a:avLst>
              <a:gd name="adj" fmla="val 50000"/>
            </a:avLst>
          </a:prstGeom>
          <a:solidFill>
            <a:schemeClr val="hlink">
              <a:alpha val="96001"/>
            </a:schemeClr>
          </a:solidFill>
          <a:ln w="19050" algn="ctr">
            <a:solidFill>
              <a:srgbClr val="F8F8F8"/>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 name="AutoShape 41"/>
          <p:cNvSpPr>
            <a:spLocks noChangeArrowheads="1"/>
          </p:cNvSpPr>
          <p:nvPr/>
        </p:nvSpPr>
        <p:spPr bwMode="gray">
          <a:xfrm flipH="1">
            <a:off x="6432547" y="1932143"/>
            <a:ext cx="3199825" cy="1471457"/>
          </a:xfrm>
          <a:prstGeom prst="roundRect">
            <a:avLst>
              <a:gd name="adj" fmla="val 50000"/>
            </a:avLst>
          </a:prstGeom>
          <a:solidFill>
            <a:srgbClr val="B2B2B2"/>
          </a:solidFill>
          <a:ln>
            <a:noFill/>
          </a:ln>
          <a:effectLst>
            <a:outerShdw dist="63500" dir="3187806" algn="ctr" rotWithShape="0">
              <a:srgbClr val="1C1C1C">
                <a:alpha val="50000"/>
              </a:srgbClr>
            </a:outerShdw>
          </a:effectLst>
          <a:extLst>
            <a:ext uri="{91240B29-F687-4F45-9708-019B960494DF}">
              <a14:hiddenLine xmlns:a14="http://schemas.microsoft.com/office/drawing/2010/main" w="57150" algn="ctr">
                <a:solidFill>
                  <a:schemeClr val="tx1"/>
                </a:solidFill>
                <a:round/>
                <a:headEnd/>
                <a:tailEnd/>
              </a14:hiddenLine>
            </a:ext>
          </a:extLst>
        </p:spPr>
        <p:txBody>
          <a:bodyPr wrap="none" anchor="ctr"/>
          <a:lstStyle/>
          <a:p>
            <a:endParaRPr lang="en-US"/>
          </a:p>
        </p:txBody>
      </p:sp>
      <p:sp>
        <p:nvSpPr>
          <p:cNvPr id="30" name="AutoShape 44"/>
          <p:cNvSpPr>
            <a:spLocks noChangeArrowheads="1"/>
          </p:cNvSpPr>
          <p:nvPr/>
        </p:nvSpPr>
        <p:spPr bwMode="gray">
          <a:xfrm flipH="1">
            <a:off x="7007068" y="3834555"/>
            <a:ext cx="2833119" cy="1331012"/>
          </a:xfrm>
          <a:prstGeom prst="roundRect">
            <a:avLst>
              <a:gd name="adj" fmla="val 50000"/>
            </a:avLst>
          </a:prstGeom>
          <a:solidFill>
            <a:srgbClr val="B2B2B2"/>
          </a:solidFill>
          <a:ln>
            <a:noFill/>
          </a:ln>
          <a:effectLst>
            <a:outerShdw dist="63500" dir="3187806" algn="ctr" rotWithShape="0">
              <a:srgbClr val="1C1C1C">
                <a:alpha val="50000"/>
              </a:srgbClr>
            </a:outerShdw>
          </a:effectLst>
          <a:extLst>
            <a:ext uri="{91240B29-F687-4F45-9708-019B960494DF}">
              <a14:hiddenLine xmlns:a14="http://schemas.microsoft.com/office/drawing/2010/main" w="57150" algn="ctr">
                <a:solidFill>
                  <a:schemeClr val="tx1"/>
                </a:solidFill>
                <a:round/>
                <a:headEnd/>
                <a:tailEnd/>
              </a14:hiddenLine>
            </a:ext>
          </a:extLst>
        </p:spPr>
        <p:txBody>
          <a:bodyPr wrap="none" anchor="ctr"/>
          <a:lstStyle/>
          <a:p>
            <a:endParaRPr lang="en-US"/>
          </a:p>
        </p:txBody>
      </p:sp>
      <p:sp>
        <p:nvSpPr>
          <p:cNvPr id="31" name="AutoShape 45"/>
          <p:cNvSpPr>
            <a:spLocks noChangeArrowheads="1"/>
          </p:cNvSpPr>
          <p:nvPr/>
        </p:nvSpPr>
        <p:spPr bwMode="ltGray">
          <a:xfrm flipH="1">
            <a:off x="7058453" y="3886707"/>
            <a:ext cx="2730348" cy="1243595"/>
          </a:xfrm>
          <a:prstGeom prst="roundRect">
            <a:avLst>
              <a:gd name="adj" fmla="val 50000"/>
            </a:avLst>
          </a:prstGeom>
          <a:solidFill>
            <a:schemeClr val="accent2">
              <a:alpha val="70000"/>
            </a:schemeClr>
          </a:solidFill>
          <a:ln w="19050" algn="ctr">
            <a:solidFill>
              <a:srgbClr val="F8F8F8"/>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2" name="Line 50"/>
          <p:cNvSpPr>
            <a:spLocks noChangeShapeType="1"/>
          </p:cNvSpPr>
          <p:nvPr/>
        </p:nvSpPr>
        <p:spPr bwMode="auto">
          <a:xfrm rot="2147097" flipH="1">
            <a:off x="6571565" y="4270483"/>
            <a:ext cx="249237" cy="190500"/>
          </a:xfrm>
          <a:prstGeom prst="line">
            <a:avLst/>
          </a:prstGeom>
          <a:noFill/>
          <a:ln w="76200">
            <a:solidFill>
              <a:srgbClr val="C0C0C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3" name="Group 51"/>
          <p:cNvGrpSpPr>
            <a:grpSpLocks/>
          </p:cNvGrpSpPr>
          <p:nvPr/>
        </p:nvGrpSpPr>
        <p:grpSpPr bwMode="auto">
          <a:xfrm>
            <a:off x="983386" y="903263"/>
            <a:ext cx="4211638" cy="762000"/>
            <a:chOff x="192" y="1070"/>
            <a:chExt cx="2653" cy="480"/>
          </a:xfrm>
        </p:grpSpPr>
        <p:sp>
          <p:nvSpPr>
            <p:cNvPr id="34" name="AutoShape 52"/>
            <p:cNvSpPr>
              <a:spLocks noChangeArrowheads="1"/>
            </p:cNvSpPr>
            <p:nvPr/>
          </p:nvSpPr>
          <p:spPr bwMode="auto">
            <a:xfrm>
              <a:off x="192" y="1070"/>
              <a:ext cx="2640" cy="480"/>
            </a:xfrm>
            <a:prstGeom prst="wedgeRectCallout">
              <a:avLst>
                <a:gd name="adj1" fmla="val 40907"/>
                <a:gd name="adj2" fmla="val 111250"/>
              </a:avLst>
            </a:prstGeom>
            <a:solidFill>
              <a:srgbClr val="FFFFFF"/>
            </a:solidFill>
            <a:ln w="38100">
              <a:solidFill>
                <a:schemeClr val="accent2"/>
              </a:solidFill>
              <a:miter lim="800000"/>
              <a:headEnd/>
              <a:tailEn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a:lstStyle/>
            <a:p>
              <a:pPr algn="ctr"/>
              <a:endParaRPr lang="en-US" altLang="en-US"/>
            </a:p>
          </p:txBody>
        </p:sp>
        <p:sp>
          <p:nvSpPr>
            <p:cNvPr id="35" name="Rectangle 53"/>
            <p:cNvSpPr>
              <a:spLocks noChangeArrowheads="1"/>
            </p:cNvSpPr>
            <p:nvPr/>
          </p:nvSpPr>
          <p:spPr bwMode="auto">
            <a:xfrm>
              <a:off x="301" y="1134"/>
              <a:ext cx="2544"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bg2"/>
                  </a:solidFill>
                  <a:miter lim="800000"/>
                  <a:headEnd/>
                  <a:tailEnd/>
                </a14:hiddenLine>
              </a:ext>
              <a:ext uri="{AF507438-7753-43E0-B8FC-AC1667EBCBE1}">
                <a14:hiddenEffects xmlns:a14="http://schemas.microsoft.com/office/drawing/2010/main">
                  <a:effectLst>
                    <a:outerShdw dist="28398" dir="1593903" algn="ctr" rotWithShape="0">
                      <a:schemeClr val="bg2"/>
                    </a:outerShdw>
                  </a:effectLst>
                </a14:hiddenEffects>
              </a:ext>
            </a:extLst>
          </p:spPr>
          <p:txBody>
            <a:bodyPr>
              <a:spAutoFit/>
            </a:bodyPr>
            <a:lstStyle/>
            <a:p>
              <a:pPr eaLnBrk="0" hangingPunct="0"/>
              <a:r>
                <a:rPr lang="ru-RU" altLang="en-US" sz="1400" dirty="0" smtClean="0"/>
                <a:t>2018 </a:t>
              </a:r>
              <a:r>
                <a:rPr lang="ru-RU" altLang="en-US" sz="1400" dirty="0"/>
                <a:t>оны </a:t>
              </a:r>
              <a:r>
                <a:rPr lang="en-US" altLang="en-US" sz="1400" dirty="0" smtClean="0"/>
                <a:t>2 </a:t>
              </a:r>
              <a:r>
                <a:rPr lang="ru-RU" altLang="en-US" sz="1400" dirty="0" smtClean="0"/>
                <a:t>аудитаар 6,133.9 сая</a:t>
              </a:r>
              <a:r>
                <a:rPr lang="en-US" altLang="en-US" sz="1400" dirty="0"/>
                <a:t> </a:t>
              </a:r>
              <a:r>
                <a:rPr lang="mn-MN" altLang="en-US" sz="1400" dirty="0" smtClean="0"/>
                <a:t>төгрөгийн зөрчил илэрсэн.</a:t>
              </a:r>
              <a:endParaRPr lang="en-US" altLang="en-US" sz="1400" dirty="0"/>
            </a:p>
          </p:txBody>
        </p:sp>
      </p:grpSp>
      <p:pic>
        <p:nvPicPr>
          <p:cNvPr id="5" name="Picture 4"/>
          <p:cNvPicPr>
            <a:picLocks noChangeAspect="1"/>
          </p:cNvPicPr>
          <p:nvPr/>
        </p:nvPicPr>
        <p:blipFill>
          <a:blip r:embed="rId2"/>
          <a:stretch>
            <a:fillRect/>
          </a:stretch>
        </p:blipFill>
        <p:spPr>
          <a:xfrm>
            <a:off x="1059585" y="2106147"/>
            <a:ext cx="2627825" cy="1122158"/>
          </a:xfrm>
          <a:prstGeom prst="rect">
            <a:avLst/>
          </a:prstGeom>
        </p:spPr>
      </p:pic>
      <p:sp>
        <p:nvSpPr>
          <p:cNvPr id="6" name="Rectangle 5"/>
          <p:cNvSpPr/>
          <p:nvPr/>
        </p:nvSpPr>
        <p:spPr>
          <a:xfrm>
            <a:off x="1158309" y="2205561"/>
            <a:ext cx="2430375" cy="923330"/>
          </a:xfrm>
          <a:prstGeom prst="rect">
            <a:avLst/>
          </a:prstGeom>
        </p:spPr>
        <p:txBody>
          <a:bodyPr wrap="square">
            <a:spAutoFit/>
          </a:bodyPr>
          <a:lstStyle/>
          <a:p>
            <a:pPr algn="ctr" eaLnBrk="0" hangingPunct="0"/>
            <a:r>
              <a:rPr lang="mn-MN" altLang="en-US" dirty="0">
                <a:solidFill>
                  <a:srgbClr val="000000"/>
                </a:solidFill>
              </a:rPr>
              <a:t>33 байгууллагын 455.4 сая төг</a:t>
            </a:r>
            <a:r>
              <a:rPr lang="en-US" altLang="en-US" dirty="0">
                <a:solidFill>
                  <a:srgbClr val="000000"/>
                </a:solidFill>
              </a:rPr>
              <a:t>- </a:t>
            </a:r>
            <a:r>
              <a:rPr lang="mn-MN" altLang="en-US" dirty="0">
                <a:solidFill>
                  <a:srgbClr val="000000"/>
                </a:solidFill>
              </a:rPr>
              <a:t>явцад арилгасан</a:t>
            </a:r>
            <a:endParaRPr lang="en-US" altLang="en-US" dirty="0">
              <a:solidFill>
                <a:srgbClr val="000000"/>
              </a:solidFill>
            </a:endParaRPr>
          </a:p>
        </p:txBody>
      </p:sp>
      <p:sp>
        <p:nvSpPr>
          <p:cNvPr id="37" name="AutoShape 36"/>
          <p:cNvSpPr>
            <a:spLocks noChangeArrowheads="1"/>
          </p:cNvSpPr>
          <p:nvPr/>
        </p:nvSpPr>
        <p:spPr bwMode="gray">
          <a:xfrm>
            <a:off x="1235221" y="3607224"/>
            <a:ext cx="2358810" cy="1006253"/>
          </a:xfrm>
          <a:prstGeom prst="roundRect">
            <a:avLst>
              <a:gd name="adj" fmla="val 50000"/>
            </a:avLst>
          </a:prstGeom>
          <a:solidFill>
            <a:schemeClr val="hlink">
              <a:alpha val="96001"/>
            </a:schemeClr>
          </a:solidFill>
          <a:ln w="19050" algn="ctr">
            <a:solidFill>
              <a:srgbClr val="F8F8F8"/>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 name="AutoShape 45"/>
          <p:cNvSpPr>
            <a:spLocks noChangeArrowheads="1"/>
          </p:cNvSpPr>
          <p:nvPr/>
        </p:nvSpPr>
        <p:spPr bwMode="ltGray">
          <a:xfrm flipH="1">
            <a:off x="6573704" y="2011332"/>
            <a:ext cx="2985929" cy="1365792"/>
          </a:xfrm>
          <a:prstGeom prst="roundRect">
            <a:avLst>
              <a:gd name="adj" fmla="val 50000"/>
            </a:avLst>
          </a:prstGeom>
          <a:solidFill>
            <a:schemeClr val="accent2">
              <a:alpha val="70000"/>
            </a:schemeClr>
          </a:solidFill>
          <a:ln w="19050" algn="ctr">
            <a:solidFill>
              <a:srgbClr val="F8F8F8"/>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mn-MN" altLang="en-US" dirty="0">
              <a:solidFill>
                <a:srgbClr val="000000"/>
              </a:solidFill>
            </a:endParaRPr>
          </a:p>
        </p:txBody>
      </p:sp>
      <p:sp>
        <p:nvSpPr>
          <p:cNvPr id="39" name="Rectangle 34"/>
          <p:cNvSpPr>
            <a:spLocks noChangeArrowheads="1"/>
          </p:cNvSpPr>
          <p:nvPr/>
        </p:nvSpPr>
        <p:spPr bwMode="black">
          <a:xfrm>
            <a:off x="1262937" y="3708003"/>
            <a:ext cx="222111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r>
              <a:rPr lang="mn-MN" sz="1600" dirty="0"/>
              <a:t>32 байгууллагын 1,365.2 сая </a:t>
            </a:r>
            <a:r>
              <a:rPr lang="mn-MN" sz="1600" dirty="0" smtClean="0"/>
              <a:t>төг </a:t>
            </a:r>
            <a:r>
              <a:rPr lang="en-US" sz="1600" dirty="0" smtClean="0"/>
              <a:t>– </a:t>
            </a:r>
            <a:r>
              <a:rPr lang="mn-MN" sz="1600" dirty="0" smtClean="0"/>
              <a:t>Зөвлөмж</a:t>
            </a:r>
            <a:endParaRPr lang="en-US" altLang="en-US" sz="1600" b="1" dirty="0">
              <a:solidFill>
                <a:srgbClr val="000000"/>
              </a:solidFill>
            </a:endParaRPr>
          </a:p>
        </p:txBody>
      </p:sp>
      <p:sp>
        <p:nvSpPr>
          <p:cNvPr id="41" name="Rectangle 37"/>
          <p:cNvSpPr>
            <a:spLocks noChangeArrowheads="1"/>
          </p:cNvSpPr>
          <p:nvPr/>
        </p:nvSpPr>
        <p:spPr bwMode="black">
          <a:xfrm>
            <a:off x="1590470" y="5120296"/>
            <a:ext cx="209694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r>
              <a:rPr lang="mn-MN" sz="1600" dirty="0"/>
              <a:t>33 байгууллагын 3,560.6 сая </a:t>
            </a:r>
            <a:r>
              <a:rPr lang="mn-MN" sz="1600" dirty="0" smtClean="0"/>
              <a:t>төг</a:t>
            </a:r>
            <a:r>
              <a:rPr lang="en-US" sz="1600" dirty="0" smtClean="0"/>
              <a:t>- </a:t>
            </a:r>
            <a:r>
              <a:rPr lang="mn-MN" sz="1600" dirty="0" smtClean="0"/>
              <a:t>Албан шаардлага</a:t>
            </a:r>
            <a:endParaRPr lang="en-US" altLang="en-US" sz="1600" b="1" dirty="0">
              <a:solidFill>
                <a:srgbClr val="000000"/>
              </a:solidFill>
            </a:endParaRPr>
          </a:p>
        </p:txBody>
      </p:sp>
      <p:sp>
        <p:nvSpPr>
          <p:cNvPr id="43" name="Rectangle 40"/>
          <p:cNvSpPr>
            <a:spLocks noChangeArrowheads="1"/>
          </p:cNvSpPr>
          <p:nvPr/>
        </p:nvSpPr>
        <p:spPr bwMode="black">
          <a:xfrm>
            <a:off x="4239592" y="5570807"/>
            <a:ext cx="233411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r>
              <a:rPr lang="mn-MN" altLang="en-US" sz="1600" dirty="0">
                <a:solidFill>
                  <a:srgbClr val="000000"/>
                </a:solidFill>
              </a:rPr>
              <a:t>1 байгууллагын </a:t>
            </a:r>
            <a:r>
              <a:rPr lang="mn-MN" altLang="en-US" sz="1600" dirty="0" smtClean="0">
                <a:solidFill>
                  <a:srgbClr val="000000"/>
                </a:solidFill>
              </a:rPr>
              <a:t>1 албан тушаалтанд </a:t>
            </a:r>
            <a:r>
              <a:rPr lang="en-US" altLang="en-US" sz="1600" dirty="0" smtClean="0">
                <a:solidFill>
                  <a:srgbClr val="000000"/>
                </a:solidFill>
              </a:rPr>
              <a:t>–</a:t>
            </a:r>
            <a:r>
              <a:rPr lang="mn-MN" altLang="en-US" sz="1600" dirty="0" smtClean="0">
                <a:solidFill>
                  <a:srgbClr val="000000"/>
                </a:solidFill>
              </a:rPr>
              <a:t>Арга хэмжээ авах</a:t>
            </a:r>
            <a:endParaRPr lang="en-US" altLang="en-US" sz="1600" dirty="0">
              <a:solidFill>
                <a:srgbClr val="000000"/>
              </a:solidFill>
            </a:endParaRPr>
          </a:p>
        </p:txBody>
      </p:sp>
      <p:sp>
        <p:nvSpPr>
          <p:cNvPr id="44" name="Rectangle 46"/>
          <p:cNvSpPr>
            <a:spLocks noChangeArrowheads="1"/>
          </p:cNvSpPr>
          <p:nvPr/>
        </p:nvSpPr>
        <p:spPr bwMode="auto">
          <a:xfrm>
            <a:off x="7394946" y="4084562"/>
            <a:ext cx="199943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r>
              <a:rPr lang="en-US" altLang="en-US" sz="1600" dirty="0" smtClean="0">
                <a:solidFill>
                  <a:srgbClr val="000000"/>
                </a:solidFill>
              </a:rPr>
              <a:t>15</a:t>
            </a:r>
            <a:r>
              <a:rPr lang="mn-MN" altLang="en-US" sz="1600" dirty="0" smtClean="0">
                <a:solidFill>
                  <a:srgbClr val="000000"/>
                </a:solidFill>
              </a:rPr>
              <a:t> </a:t>
            </a:r>
            <a:r>
              <a:rPr lang="mn-MN" altLang="en-US" sz="1600" dirty="0">
                <a:solidFill>
                  <a:srgbClr val="000000"/>
                </a:solidFill>
              </a:rPr>
              <a:t>байгууллагын </a:t>
            </a:r>
            <a:r>
              <a:rPr lang="en-US" altLang="en-US" sz="1600" dirty="0" smtClean="0">
                <a:solidFill>
                  <a:srgbClr val="000000"/>
                </a:solidFill>
              </a:rPr>
              <a:t>752.7</a:t>
            </a:r>
            <a:r>
              <a:rPr lang="mn-MN" altLang="en-US" sz="1600" dirty="0" smtClean="0">
                <a:solidFill>
                  <a:srgbClr val="000000"/>
                </a:solidFill>
              </a:rPr>
              <a:t> </a:t>
            </a:r>
            <a:r>
              <a:rPr lang="mn-MN" altLang="en-US" sz="1600" dirty="0">
                <a:solidFill>
                  <a:srgbClr val="000000"/>
                </a:solidFill>
              </a:rPr>
              <a:t>сая төг- Албан шаардлага</a:t>
            </a:r>
            <a:endParaRPr lang="en-US" altLang="en-US" sz="1600" dirty="0">
              <a:solidFill>
                <a:srgbClr val="000000"/>
              </a:solidFill>
            </a:endParaRPr>
          </a:p>
        </p:txBody>
      </p:sp>
      <p:sp>
        <p:nvSpPr>
          <p:cNvPr id="45" name="Rectangle 46"/>
          <p:cNvSpPr>
            <a:spLocks noChangeArrowheads="1"/>
          </p:cNvSpPr>
          <p:nvPr/>
        </p:nvSpPr>
        <p:spPr bwMode="auto">
          <a:xfrm>
            <a:off x="7120445" y="2215057"/>
            <a:ext cx="220019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r>
              <a:rPr lang="en-US" altLang="en-US" sz="1600" dirty="0">
                <a:solidFill>
                  <a:srgbClr val="000000"/>
                </a:solidFill>
              </a:rPr>
              <a:t>6</a:t>
            </a:r>
            <a:r>
              <a:rPr lang="mn-MN" altLang="en-US" sz="1600" dirty="0">
                <a:solidFill>
                  <a:srgbClr val="000000"/>
                </a:solidFill>
              </a:rPr>
              <a:t> байгууллагын </a:t>
            </a:r>
            <a:r>
              <a:rPr lang="en-US" altLang="en-US" sz="1600" dirty="0">
                <a:solidFill>
                  <a:srgbClr val="000000"/>
                </a:solidFill>
              </a:rPr>
              <a:t>8</a:t>
            </a:r>
            <a:r>
              <a:rPr lang="mn-MN" altLang="en-US" sz="1600" dirty="0">
                <a:solidFill>
                  <a:srgbClr val="000000"/>
                </a:solidFill>
              </a:rPr>
              <a:t> албан тушаалтанд –Арга хэмжээ авах</a:t>
            </a:r>
          </a:p>
        </p:txBody>
      </p:sp>
      <p:sp>
        <p:nvSpPr>
          <p:cNvPr id="46" name="Line 20"/>
          <p:cNvSpPr>
            <a:spLocks noChangeShapeType="1"/>
          </p:cNvSpPr>
          <p:nvPr/>
        </p:nvSpPr>
        <p:spPr bwMode="auto">
          <a:xfrm flipV="1">
            <a:off x="3914775" y="4875213"/>
            <a:ext cx="247650" cy="190500"/>
          </a:xfrm>
          <a:prstGeom prst="line">
            <a:avLst/>
          </a:prstGeom>
          <a:noFill/>
          <a:ln w="76200">
            <a:solidFill>
              <a:srgbClr val="C0C0C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 name="Line 21"/>
          <p:cNvSpPr>
            <a:spLocks noChangeShapeType="1"/>
          </p:cNvSpPr>
          <p:nvPr/>
        </p:nvSpPr>
        <p:spPr bwMode="auto">
          <a:xfrm rot="18903867" flipV="1">
            <a:off x="5039986" y="5125808"/>
            <a:ext cx="247650" cy="190500"/>
          </a:xfrm>
          <a:prstGeom prst="line">
            <a:avLst/>
          </a:prstGeom>
          <a:noFill/>
          <a:ln w="76200">
            <a:solidFill>
              <a:srgbClr val="C0C0C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 name="Line 25"/>
          <p:cNvSpPr>
            <a:spLocks noChangeShapeType="1"/>
          </p:cNvSpPr>
          <p:nvPr/>
        </p:nvSpPr>
        <p:spPr bwMode="auto">
          <a:xfrm rot="120645" flipH="1">
            <a:off x="6127631" y="2817771"/>
            <a:ext cx="247650" cy="190500"/>
          </a:xfrm>
          <a:prstGeom prst="line">
            <a:avLst/>
          </a:prstGeom>
          <a:noFill/>
          <a:ln w="76200">
            <a:solidFill>
              <a:srgbClr val="C0C0C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198581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716185" y="149679"/>
            <a:ext cx="10515600" cy="676275"/>
          </a:xfrm>
        </p:spPr>
        <p:txBody>
          <a:bodyPr>
            <a:normAutofit fontScale="90000"/>
          </a:bodyPr>
          <a:lstStyle/>
          <a:p>
            <a:r>
              <a:rPr lang="mn-MN" dirty="0" smtClean="0">
                <a:latin typeface="Times New Roman" panose="02020603050405020304" pitchFamily="18" charset="0"/>
                <a:cs typeface="Times New Roman" panose="02020603050405020304" pitchFamily="18" charset="0"/>
              </a:rPr>
              <a:t>Албан шаардлага </a:t>
            </a:r>
            <a:r>
              <a:rPr lang="mn-MN" sz="3600" dirty="0" smtClean="0">
                <a:latin typeface="Times New Roman" panose="02020603050405020304" pitchFamily="18" charset="0"/>
                <a:cs typeface="Times New Roman" panose="02020603050405020304" pitchFamily="18" charset="0"/>
              </a:rPr>
              <a:t>хүргүүлсэн-2018 оны 3 улирлаар</a:t>
            </a:r>
            <a:endParaRPr lang="en-US" sz="3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495E168-DA5E-4888-8D8A-92B118324C14}" type="slidenum">
              <a:rPr lang="ru-RU" smtClean="0"/>
              <a:t>17</a:t>
            </a:fld>
            <a:endParaRPr lang="ru-RU" dirty="0"/>
          </a:p>
        </p:txBody>
      </p:sp>
      <p:sp>
        <p:nvSpPr>
          <p:cNvPr id="11" name="Text Placeholder 10"/>
          <p:cNvSpPr>
            <a:spLocks noGrp="1"/>
          </p:cNvSpPr>
          <p:nvPr>
            <p:ph type="body" sz="quarter" idx="20"/>
          </p:nvPr>
        </p:nvSpPr>
        <p:spPr>
          <a:xfrm>
            <a:off x="528282" y="825954"/>
            <a:ext cx="4718632" cy="5486399"/>
          </a:xfrm>
        </p:spPr>
        <p:txBody>
          <a:bodyPr>
            <a:noAutofit/>
          </a:bodyPr>
          <a:lstStyle/>
          <a:p>
            <a:r>
              <a:rPr lang="en-US" sz="2000" dirty="0" err="1">
                <a:solidFill>
                  <a:schemeClr val="tx1"/>
                </a:solidFill>
                <a:latin typeface="Times New Roman" panose="02020603050405020304" pitchFamily="18" charset="0"/>
                <a:cs typeface="Times New Roman" panose="02020603050405020304" pitchFamily="18" charset="0"/>
              </a:rPr>
              <a:t>Говь-Угтаал</a:t>
            </a:r>
            <a:r>
              <a:rPr lang="en-US" sz="2000" dirty="0">
                <a:solidFill>
                  <a:schemeClr val="tx1"/>
                </a:solidFill>
                <a:latin typeface="Times New Roman" panose="02020603050405020304" pitchFamily="18" charset="0"/>
                <a:cs typeface="Times New Roman" panose="02020603050405020304" pitchFamily="18" charset="0"/>
              </a:rPr>
              <a:t> ТЕЗ</a:t>
            </a:r>
          </a:p>
          <a:p>
            <a:r>
              <a:rPr lang="en-US" sz="2000" dirty="0" err="1">
                <a:solidFill>
                  <a:schemeClr val="tx1"/>
                </a:solidFill>
                <a:latin typeface="Times New Roman" panose="02020603050405020304" pitchFamily="18" charset="0"/>
                <a:cs typeface="Times New Roman" panose="02020603050405020304" pitchFamily="18" charset="0"/>
              </a:rPr>
              <a:t>Гурвансайхан</a:t>
            </a:r>
            <a:r>
              <a:rPr lang="en-US" sz="2000" dirty="0">
                <a:solidFill>
                  <a:schemeClr val="tx1"/>
                </a:solidFill>
                <a:latin typeface="Times New Roman" panose="02020603050405020304" pitchFamily="18" charset="0"/>
                <a:cs typeface="Times New Roman" panose="02020603050405020304" pitchFamily="18" charset="0"/>
              </a:rPr>
              <a:t> ТЕЗ</a:t>
            </a:r>
          </a:p>
          <a:p>
            <a:r>
              <a:rPr lang="en-US" sz="2000" dirty="0" err="1">
                <a:solidFill>
                  <a:schemeClr val="tx1"/>
                </a:solidFill>
                <a:latin typeface="Times New Roman" panose="02020603050405020304" pitchFamily="18" charset="0"/>
                <a:cs typeface="Times New Roman" panose="02020603050405020304" pitchFamily="18" charset="0"/>
              </a:rPr>
              <a:t>Цагаандэлгэр</a:t>
            </a:r>
            <a:r>
              <a:rPr lang="en-US" sz="2000" dirty="0">
                <a:solidFill>
                  <a:schemeClr val="tx1"/>
                </a:solidFill>
                <a:latin typeface="Times New Roman" panose="02020603050405020304" pitchFamily="18" charset="0"/>
                <a:cs typeface="Times New Roman" panose="02020603050405020304" pitchFamily="18" charset="0"/>
              </a:rPr>
              <a:t> ТЕЗ</a:t>
            </a:r>
          </a:p>
          <a:p>
            <a:r>
              <a:rPr lang="en-US" sz="2000" dirty="0" err="1">
                <a:solidFill>
                  <a:schemeClr val="tx1"/>
                </a:solidFill>
                <a:latin typeface="Times New Roman" panose="02020603050405020304" pitchFamily="18" charset="0"/>
                <a:cs typeface="Times New Roman" panose="02020603050405020304" pitchFamily="18" charset="0"/>
              </a:rPr>
              <a:t>Өлзийт</a:t>
            </a:r>
            <a:r>
              <a:rPr lang="en-US" sz="2000" dirty="0">
                <a:solidFill>
                  <a:schemeClr val="tx1"/>
                </a:solidFill>
                <a:latin typeface="Times New Roman" panose="02020603050405020304" pitchFamily="18" charset="0"/>
                <a:cs typeface="Times New Roman" panose="02020603050405020304" pitchFamily="18" charset="0"/>
              </a:rPr>
              <a:t> ТЕЗ</a:t>
            </a:r>
          </a:p>
          <a:p>
            <a:r>
              <a:rPr lang="en-US" sz="2000" dirty="0" err="1" smtClean="0">
                <a:solidFill>
                  <a:schemeClr val="tx1"/>
                </a:solidFill>
                <a:latin typeface="Times New Roman" panose="02020603050405020304" pitchFamily="18" charset="0"/>
                <a:cs typeface="Times New Roman" panose="02020603050405020304" pitchFamily="18" charset="0"/>
              </a:rPr>
              <a:t>Сайхан</a:t>
            </a:r>
            <a:r>
              <a:rPr lang="en-US" sz="2000" dirty="0" smtClean="0">
                <a:solidFill>
                  <a:schemeClr val="tx1"/>
                </a:solidFill>
                <a:latin typeface="Times New Roman" panose="02020603050405020304" pitchFamily="18" charset="0"/>
                <a:cs typeface="Times New Roman" panose="02020603050405020304" pitchFamily="18" charset="0"/>
              </a:rPr>
              <a:t>-</a:t>
            </a:r>
            <a:r>
              <a:rPr lang="mn-MN" sz="2000" dirty="0" smtClean="0">
                <a:solidFill>
                  <a:schemeClr val="tx1"/>
                </a:solidFill>
                <a:latin typeface="Times New Roman" panose="02020603050405020304" pitchFamily="18" charset="0"/>
                <a:cs typeface="Times New Roman" panose="02020603050405020304" pitchFamily="18" charset="0"/>
              </a:rPr>
              <a:t>О</a:t>
            </a:r>
            <a:r>
              <a:rPr lang="en-US" sz="2000" dirty="0" err="1" smtClean="0">
                <a:solidFill>
                  <a:schemeClr val="tx1"/>
                </a:solidFill>
                <a:latin typeface="Times New Roman" panose="02020603050405020304" pitchFamily="18" charset="0"/>
                <a:cs typeface="Times New Roman" panose="02020603050405020304" pitchFamily="18" charset="0"/>
              </a:rPr>
              <a:t>воо</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a:solidFill>
                  <a:schemeClr val="tx1"/>
                </a:solidFill>
                <a:latin typeface="Times New Roman" panose="02020603050405020304" pitchFamily="18" charset="0"/>
                <a:cs typeface="Times New Roman" panose="02020603050405020304" pitchFamily="18" charset="0"/>
              </a:rPr>
              <a:t>ТЕЗ</a:t>
            </a:r>
          </a:p>
          <a:p>
            <a:r>
              <a:rPr lang="en-US" sz="2000" dirty="0" err="1">
                <a:solidFill>
                  <a:schemeClr val="tx1"/>
                </a:solidFill>
                <a:latin typeface="Times New Roman" panose="02020603050405020304" pitchFamily="18" charset="0"/>
                <a:cs typeface="Times New Roman" panose="02020603050405020304" pitchFamily="18" charset="0"/>
              </a:rPr>
              <a:t>Дэлгэрцогт</a:t>
            </a:r>
            <a:r>
              <a:rPr lang="en-US" sz="2000" dirty="0">
                <a:solidFill>
                  <a:schemeClr val="tx1"/>
                </a:solidFill>
                <a:latin typeface="Times New Roman" panose="02020603050405020304" pitchFamily="18" charset="0"/>
                <a:cs typeface="Times New Roman" panose="02020603050405020304" pitchFamily="18" charset="0"/>
              </a:rPr>
              <a:t> ТЕЗ</a:t>
            </a:r>
          </a:p>
          <a:p>
            <a:r>
              <a:rPr lang="en-US" sz="2000" dirty="0" err="1">
                <a:solidFill>
                  <a:schemeClr val="tx1"/>
                </a:solidFill>
                <a:latin typeface="Times New Roman" panose="02020603050405020304" pitchFamily="18" charset="0"/>
                <a:cs typeface="Times New Roman" panose="02020603050405020304" pitchFamily="18" charset="0"/>
              </a:rPr>
              <a:t>Өлзийт</a:t>
            </a:r>
            <a:r>
              <a:rPr lang="en-US" sz="2000" dirty="0">
                <a:solidFill>
                  <a:schemeClr val="tx1"/>
                </a:solidFill>
                <a:latin typeface="Times New Roman" panose="02020603050405020304" pitchFamily="18" charset="0"/>
                <a:cs typeface="Times New Roman" panose="02020603050405020304" pitchFamily="18" charset="0"/>
              </a:rPr>
              <a:t>  ЭЭС</a:t>
            </a:r>
          </a:p>
          <a:p>
            <a:r>
              <a:rPr lang="en-US" sz="2000" dirty="0" err="1">
                <a:solidFill>
                  <a:schemeClr val="tx1"/>
                </a:solidFill>
                <a:latin typeface="Times New Roman" panose="02020603050405020304" pitchFamily="18" charset="0"/>
                <a:cs typeface="Times New Roman" panose="02020603050405020304" pitchFamily="18" charset="0"/>
              </a:rPr>
              <a:t>Цагаандэлгэр</a:t>
            </a:r>
            <a:r>
              <a:rPr lang="en-US" sz="2000" dirty="0">
                <a:solidFill>
                  <a:schemeClr val="tx1"/>
                </a:solidFill>
                <a:latin typeface="Times New Roman" panose="02020603050405020304" pitchFamily="18" charset="0"/>
                <a:cs typeface="Times New Roman" panose="02020603050405020304" pitchFamily="18" charset="0"/>
              </a:rPr>
              <a:t> ЭЭС</a:t>
            </a:r>
          </a:p>
          <a:p>
            <a:r>
              <a:rPr lang="en-US" sz="2000" dirty="0" err="1">
                <a:solidFill>
                  <a:schemeClr val="tx1"/>
                </a:solidFill>
                <a:latin typeface="Times New Roman" panose="02020603050405020304" pitchFamily="18" charset="0"/>
                <a:cs typeface="Times New Roman" panose="02020603050405020304" pitchFamily="18" charset="0"/>
              </a:rPr>
              <a:t>Ду</a:t>
            </a:r>
            <a:r>
              <a:rPr lang="en-US" sz="2000" dirty="0">
                <a:solidFill>
                  <a:schemeClr val="tx1"/>
                </a:solidFill>
                <a:latin typeface="Times New Roman" panose="02020603050405020304" pitchFamily="18" charset="0"/>
                <a:cs typeface="Times New Roman" panose="02020603050405020304" pitchFamily="18" charset="0"/>
              </a:rPr>
              <a:t>. ИТХ</a:t>
            </a:r>
          </a:p>
          <a:p>
            <a:r>
              <a:rPr lang="en-US" sz="2000" dirty="0" err="1" smtClean="0">
                <a:solidFill>
                  <a:schemeClr val="tx1"/>
                </a:solidFill>
                <a:latin typeface="Times New Roman" panose="02020603050405020304" pitchFamily="18" charset="0"/>
                <a:cs typeface="Times New Roman" panose="02020603050405020304" pitchFamily="18" charset="0"/>
              </a:rPr>
              <a:t>Ду.Боловсрол</a:t>
            </a:r>
            <a:r>
              <a:rPr lang="mn-MN" sz="2000" dirty="0" smtClean="0">
                <a:solidFill>
                  <a:schemeClr val="tx1"/>
                </a:solidFill>
                <a:latin typeface="Times New Roman" panose="02020603050405020304" pitchFamily="18" charset="0"/>
                <a:cs typeface="Times New Roman" panose="02020603050405020304" pitchFamily="18" charset="0"/>
              </a:rPr>
              <a:t>,</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соёл</a:t>
            </a:r>
            <a:r>
              <a:rPr lang="mn-MN" sz="2000" dirty="0" smtClean="0">
                <a:solidFill>
                  <a:schemeClr val="tx1"/>
                </a:solidFill>
                <a:latin typeface="Times New Roman" panose="02020603050405020304" pitchFamily="18" charset="0"/>
                <a:cs typeface="Times New Roman" panose="02020603050405020304" pitchFamily="18" charset="0"/>
              </a:rPr>
              <a:t>, урлагийн </a:t>
            </a:r>
            <a:r>
              <a:rPr lang="en-US" sz="2000" dirty="0" err="1" smtClean="0">
                <a:solidFill>
                  <a:schemeClr val="tx1"/>
                </a:solidFill>
                <a:latin typeface="Times New Roman" panose="02020603050405020304" pitchFamily="18" charset="0"/>
                <a:cs typeface="Times New Roman" panose="02020603050405020304" pitchFamily="18" charset="0"/>
              </a:rPr>
              <a:t>газар</a:t>
            </a:r>
            <a:endParaRPr lang="en-US" sz="2000" dirty="0">
              <a:solidFill>
                <a:schemeClr val="tx1"/>
              </a:solidFill>
              <a:latin typeface="Times New Roman" panose="02020603050405020304" pitchFamily="18" charset="0"/>
              <a:cs typeface="Times New Roman" panose="02020603050405020304" pitchFamily="18" charset="0"/>
            </a:endParaRPr>
          </a:p>
          <a:p>
            <a:r>
              <a:rPr lang="en-US" sz="2000" dirty="0" err="1">
                <a:solidFill>
                  <a:schemeClr val="tx1"/>
                </a:solidFill>
                <a:latin typeface="Times New Roman" panose="02020603050405020304" pitchFamily="18" charset="0"/>
                <a:cs typeface="Times New Roman" panose="02020603050405020304" pitchFamily="18" charset="0"/>
              </a:rPr>
              <a:t>Ду.Их</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газрын</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чулууны</a:t>
            </a:r>
            <a:r>
              <a:rPr lang="en-US" sz="2000" dirty="0">
                <a:solidFill>
                  <a:schemeClr val="tx1"/>
                </a:solidFill>
                <a:latin typeface="Times New Roman" panose="02020603050405020304" pitchFamily="18" charset="0"/>
                <a:cs typeface="Times New Roman" panose="02020603050405020304" pitchFamily="18" charset="0"/>
              </a:rPr>
              <a:t> БЦГЗ</a:t>
            </a:r>
          </a:p>
          <a:p>
            <a:r>
              <a:rPr lang="en-US" sz="2000" dirty="0" err="1">
                <a:solidFill>
                  <a:schemeClr val="tx1"/>
                </a:solidFill>
                <a:latin typeface="Times New Roman" panose="02020603050405020304" pitchFamily="18" charset="0"/>
                <a:cs typeface="Times New Roman" panose="02020603050405020304" pitchFamily="18" charset="0"/>
              </a:rPr>
              <a:t>Ду.Нэгдсэн</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эмнэлэг</a:t>
            </a:r>
            <a:endParaRPr lang="en-US" sz="2000" dirty="0">
              <a:solidFill>
                <a:schemeClr val="tx1"/>
              </a:solidFill>
              <a:latin typeface="Times New Roman" panose="02020603050405020304" pitchFamily="18" charset="0"/>
              <a:cs typeface="Times New Roman" panose="02020603050405020304" pitchFamily="18" charset="0"/>
            </a:endParaRPr>
          </a:p>
          <a:p>
            <a:r>
              <a:rPr lang="en-US" sz="2000" dirty="0" err="1">
                <a:solidFill>
                  <a:schemeClr val="tx1"/>
                </a:solidFill>
                <a:latin typeface="Times New Roman" panose="02020603050405020304" pitchFamily="18" charset="0"/>
                <a:cs typeface="Times New Roman" panose="02020603050405020304" pitchFamily="18" charset="0"/>
              </a:rPr>
              <a:t>Нийтлэг</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үйлчилгээ</a:t>
            </a:r>
            <a:r>
              <a:rPr lang="mn-MN" sz="2000" dirty="0" smtClean="0">
                <a:solidFill>
                  <a:schemeClr val="tx1"/>
                </a:solidFill>
                <a:latin typeface="Times New Roman" panose="02020603050405020304" pitchFamily="18" charset="0"/>
                <a:cs typeface="Times New Roman" panose="02020603050405020304" pitchFamily="18" charset="0"/>
              </a:rPr>
              <a:t> ОНӨААТҮГ </a:t>
            </a:r>
            <a:endParaRPr lang="en-US" sz="2000" dirty="0">
              <a:solidFill>
                <a:schemeClr val="tx1"/>
              </a:solidFill>
              <a:latin typeface="Times New Roman" panose="02020603050405020304" pitchFamily="18" charset="0"/>
              <a:cs typeface="Times New Roman" panose="02020603050405020304" pitchFamily="18" charset="0"/>
            </a:endParaRPr>
          </a:p>
          <a:p>
            <a:r>
              <a:rPr lang="en-US" sz="2000" dirty="0" err="1">
                <a:solidFill>
                  <a:schemeClr val="tx1"/>
                </a:solidFill>
                <a:latin typeface="Times New Roman" panose="02020603050405020304" pitchFamily="18" charset="0"/>
                <a:cs typeface="Times New Roman" panose="02020603050405020304" pitchFamily="18" charset="0"/>
              </a:rPr>
              <a:t>Ду</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Говийн</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ирээдүй</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цогцолбор</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сургууль</a:t>
            </a:r>
            <a:endParaRPr lang="en-US" sz="2000" dirty="0">
              <a:solidFill>
                <a:schemeClr val="tx1"/>
              </a:solidFill>
              <a:latin typeface="Times New Roman" panose="02020603050405020304" pitchFamily="18" charset="0"/>
              <a:cs typeface="Times New Roman" panose="02020603050405020304" pitchFamily="18" charset="0"/>
            </a:endParaRPr>
          </a:p>
          <a:p>
            <a:r>
              <a:rPr lang="en-US" sz="2000" dirty="0" err="1">
                <a:solidFill>
                  <a:schemeClr val="tx1"/>
                </a:solidFill>
                <a:latin typeface="Times New Roman" panose="02020603050405020304" pitchFamily="18" charset="0"/>
                <a:cs typeface="Times New Roman" panose="02020603050405020304" pitchFamily="18" charset="0"/>
              </a:rPr>
              <a:t>Ду</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Мандал</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Сургууль</a:t>
            </a:r>
            <a:endParaRPr lang="en-US" sz="2000" dirty="0">
              <a:solidFill>
                <a:schemeClr val="tx1"/>
              </a:solidFill>
              <a:latin typeface="Times New Roman" panose="02020603050405020304" pitchFamily="18" charset="0"/>
              <a:cs typeface="Times New Roman" panose="02020603050405020304" pitchFamily="18" charset="0"/>
            </a:endParaRPr>
          </a:p>
          <a:p>
            <a:r>
              <a:rPr lang="en-US" sz="2000" dirty="0" err="1">
                <a:solidFill>
                  <a:schemeClr val="tx1"/>
                </a:solidFill>
                <a:latin typeface="Times New Roman" panose="02020603050405020304" pitchFamily="18" charset="0"/>
                <a:cs typeface="Times New Roman" panose="02020603050405020304" pitchFamily="18" charset="0"/>
              </a:rPr>
              <a:t>Ду</a:t>
            </a:r>
            <a:r>
              <a:rPr lang="en-US" sz="2000" dirty="0">
                <a:solidFill>
                  <a:schemeClr val="tx1"/>
                </a:solidFill>
                <a:latin typeface="Times New Roman" panose="02020603050405020304" pitchFamily="18" charset="0"/>
                <a:cs typeface="Times New Roman" panose="02020603050405020304" pitchFamily="18" charset="0"/>
              </a:rPr>
              <a:t>. МСҮТ</a:t>
            </a:r>
          </a:p>
          <a:p>
            <a:endParaRPr lang="en-US" sz="1800" dirty="0"/>
          </a:p>
          <a:p>
            <a:endParaRPr lang="en-US" sz="1800" dirty="0">
              <a:solidFill>
                <a:schemeClr val="tx1"/>
              </a:solidFill>
            </a:endParaRPr>
          </a:p>
        </p:txBody>
      </p:sp>
      <p:sp>
        <p:nvSpPr>
          <p:cNvPr id="12" name="Text Placeholder 11"/>
          <p:cNvSpPr>
            <a:spLocks noGrp="1"/>
          </p:cNvSpPr>
          <p:nvPr>
            <p:ph type="body" sz="quarter" idx="21"/>
          </p:nvPr>
        </p:nvSpPr>
        <p:spPr>
          <a:xfrm>
            <a:off x="5649686" y="825954"/>
            <a:ext cx="5584371" cy="5890531"/>
          </a:xfrm>
        </p:spPr>
        <p:txBody>
          <a:bodyPr>
            <a:normAutofit/>
          </a:bodyPr>
          <a:lstStyle/>
          <a:p>
            <a:r>
              <a:rPr lang="en-US" sz="2000" dirty="0" err="1">
                <a:solidFill>
                  <a:schemeClr val="tx1"/>
                </a:solidFill>
                <a:latin typeface="Times New Roman" panose="02020603050405020304" pitchFamily="18" charset="0"/>
                <a:cs typeface="Times New Roman" panose="02020603050405020304" pitchFamily="18" charset="0"/>
              </a:rPr>
              <a:t>Ду</a:t>
            </a:r>
            <a:r>
              <a:rPr lang="en-US" sz="2000" dirty="0">
                <a:solidFill>
                  <a:schemeClr val="tx1"/>
                </a:solidFill>
                <a:latin typeface="Times New Roman" panose="02020603050405020304" pitchFamily="18" charset="0"/>
                <a:cs typeface="Times New Roman" panose="02020603050405020304" pitchFamily="18" charset="0"/>
              </a:rPr>
              <a:t>. </a:t>
            </a:r>
            <a:r>
              <a:rPr lang="mn-MN" sz="2000" dirty="0" err="1" smtClean="0">
                <a:solidFill>
                  <a:schemeClr val="tx1"/>
                </a:solidFill>
                <a:latin typeface="Times New Roman" panose="02020603050405020304" pitchFamily="18" charset="0"/>
                <a:cs typeface="Times New Roman" panose="02020603050405020304" pitchFamily="18" charset="0"/>
              </a:rPr>
              <a:t>Ө</a:t>
            </a:r>
            <a:r>
              <a:rPr lang="en-US" sz="2000" dirty="0" err="1" smtClean="0">
                <a:solidFill>
                  <a:schemeClr val="tx1"/>
                </a:solidFill>
                <a:latin typeface="Times New Roman" panose="02020603050405020304" pitchFamily="18" charset="0"/>
                <a:cs typeface="Times New Roman" panose="02020603050405020304" pitchFamily="18" charset="0"/>
              </a:rPr>
              <a:t>лзийт</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a:solidFill>
                  <a:schemeClr val="tx1"/>
                </a:solidFill>
                <a:latin typeface="Times New Roman" panose="02020603050405020304" pitchFamily="18" charset="0"/>
                <a:cs typeface="Times New Roman" panose="02020603050405020304" pitchFamily="18" charset="0"/>
              </a:rPr>
              <a:t>9 </a:t>
            </a:r>
            <a:r>
              <a:rPr lang="en-US" sz="2000" dirty="0" err="1">
                <a:solidFill>
                  <a:schemeClr val="tx1"/>
                </a:solidFill>
                <a:latin typeface="Times New Roman" panose="02020603050405020304" pitchFamily="18" charset="0"/>
                <a:cs typeface="Times New Roman" panose="02020603050405020304" pitchFamily="18" charset="0"/>
              </a:rPr>
              <a:t>жилийн</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сургууль</a:t>
            </a:r>
            <a:endParaRPr lang="en-US" sz="2000" dirty="0">
              <a:solidFill>
                <a:schemeClr val="tx1"/>
              </a:solidFill>
              <a:latin typeface="Times New Roman" panose="02020603050405020304" pitchFamily="18" charset="0"/>
              <a:cs typeface="Times New Roman" panose="02020603050405020304" pitchFamily="18" charset="0"/>
            </a:endParaRPr>
          </a:p>
          <a:p>
            <a:r>
              <a:rPr lang="en-US" sz="2000" dirty="0" err="1">
                <a:solidFill>
                  <a:schemeClr val="tx1"/>
                </a:solidFill>
                <a:latin typeface="Times New Roman" panose="02020603050405020304" pitchFamily="18" charset="0"/>
                <a:cs typeface="Times New Roman" panose="02020603050405020304" pitchFamily="18" charset="0"/>
              </a:rPr>
              <a:t>Ду</a:t>
            </a:r>
            <a:r>
              <a:rPr lang="en-US" sz="2000" dirty="0">
                <a:solidFill>
                  <a:schemeClr val="tx1"/>
                </a:solidFill>
                <a:latin typeface="Times New Roman" panose="02020603050405020304" pitchFamily="18" charset="0"/>
                <a:cs typeface="Times New Roman" panose="02020603050405020304" pitchFamily="18" charset="0"/>
              </a:rPr>
              <a:t>. </a:t>
            </a:r>
            <a:r>
              <a:rPr lang="mn-MN" sz="2000" dirty="0" err="1" smtClean="0">
                <a:solidFill>
                  <a:schemeClr val="tx1"/>
                </a:solidFill>
                <a:latin typeface="Times New Roman" panose="02020603050405020304" pitchFamily="18" charset="0"/>
                <a:cs typeface="Times New Roman" panose="02020603050405020304" pitchFamily="18" charset="0"/>
              </a:rPr>
              <a:t>Ө</a:t>
            </a:r>
            <a:r>
              <a:rPr lang="en-US" sz="2000" dirty="0" err="1" smtClean="0">
                <a:solidFill>
                  <a:schemeClr val="tx1"/>
                </a:solidFill>
                <a:latin typeface="Times New Roman" panose="02020603050405020304" pitchFamily="18" charset="0"/>
                <a:cs typeface="Times New Roman" panose="02020603050405020304" pitchFamily="18" charset="0"/>
              </a:rPr>
              <a:t>лзийт</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a:solidFill>
                  <a:schemeClr val="tx1"/>
                </a:solidFill>
                <a:latin typeface="Times New Roman" panose="02020603050405020304" pitchFamily="18" charset="0"/>
                <a:cs typeface="Times New Roman" panose="02020603050405020304" pitchFamily="18" charset="0"/>
              </a:rPr>
              <a:t>ЗДТГ</a:t>
            </a:r>
          </a:p>
          <a:p>
            <a:r>
              <a:rPr lang="en-US" sz="2000" dirty="0" err="1">
                <a:solidFill>
                  <a:schemeClr val="tx1"/>
                </a:solidFill>
                <a:latin typeface="Times New Roman" panose="02020603050405020304" pitchFamily="18" charset="0"/>
                <a:cs typeface="Times New Roman" panose="02020603050405020304" pitchFamily="18" charset="0"/>
              </a:rPr>
              <a:t>Ду</a:t>
            </a:r>
            <a:r>
              <a:rPr lang="en-US" sz="2000" dirty="0">
                <a:solidFill>
                  <a:schemeClr val="tx1"/>
                </a:solidFill>
                <a:latin typeface="Times New Roman" panose="02020603050405020304" pitchFamily="18" charset="0"/>
                <a:cs typeface="Times New Roman" panose="02020603050405020304" pitchFamily="18" charset="0"/>
              </a:rPr>
              <a:t>. </a:t>
            </a:r>
            <a:r>
              <a:rPr lang="mn-MN" sz="2000" dirty="0" err="1" smtClean="0">
                <a:solidFill>
                  <a:schemeClr val="tx1"/>
                </a:solidFill>
                <a:latin typeface="Times New Roman" panose="02020603050405020304" pitchFamily="18" charset="0"/>
                <a:cs typeface="Times New Roman" panose="02020603050405020304" pitchFamily="18" charset="0"/>
              </a:rPr>
              <a:t>Ө</a:t>
            </a:r>
            <a:r>
              <a:rPr lang="en-US" sz="2000" dirty="0" err="1" smtClean="0">
                <a:solidFill>
                  <a:schemeClr val="tx1"/>
                </a:solidFill>
                <a:latin typeface="Times New Roman" panose="02020603050405020304" pitchFamily="18" charset="0"/>
                <a:cs typeface="Times New Roman" panose="02020603050405020304" pitchFamily="18" charset="0"/>
              </a:rPr>
              <a:t>лзийт</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a:solidFill>
                  <a:schemeClr val="tx1"/>
                </a:solidFill>
                <a:latin typeface="Times New Roman" panose="02020603050405020304" pitchFamily="18" charset="0"/>
                <a:cs typeface="Times New Roman" panose="02020603050405020304" pitchFamily="18" charset="0"/>
              </a:rPr>
              <a:t>ИТХ</a:t>
            </a:r>
          </a:p>
          <a:p>
            <a:r>
              <a:rPr lang="en-US" sz="2000" dirty="0" err="1">
                <a:solidFill>
                  <a:schemeClr val="tx1"/>
                </a:solidFill>
                <a:latin typeface="Times New Roman" panose="02020603050405020304" pitchFamily="18" charset="0"/>
                <a:cs typeface="Times New Roman" panose="02020603050405020304" pitchFamily="18" charset="0"/>
              </a:rPr>
              <a:t>Ду</a:t>
            </a:r>
            <a:r>
              <a:rPr lang="en-US" sz="2000" dirty="0">
                <a:solidFill>
                  <a:schemeClr val="tx1"/>
                </a:solidFill>
                <a:latin typeface="Times New Roman" panose="02020603050405020304" pitchFamily="18" charset="0"/>
                <a:cs typeface="Times New Roman" panose="02020603050405020304" pitchFamily="18" charset="0"/>
              </a:rPr>
              <a:t>. </a:t>
            </a:r>
            <a:r>
              <a:rPr lang="mn-MN" sz="2000" dirty="0" err="1" smtClean="0">
                <a:solidFill>
                  <a:schemeClr val="tx1"/>
                </a:solidFill>
                <a:latin typeface="Times New Roman" panose="02020603050405020304" pitchFamily="18" charset="0"/>
                <a:cs typeface="Times New Roman" panose="02020603050405020304" pitchFamily="18" charset="0"/>
              </a:rPr>
              <a:t>Ө</a:t>
            </a:r>
            <a:r>
              <a:rPr lang="en-US" sz="2000" dirty="0" err="1" smtClean="0">
                <a:solidFill>
                  <a:schemeClr val="tx1"/>
                </a:solidFill>
                <a:latin typeface="Times New Roman" panose="02020603050405020304" pitchFamily="18" charset="0"/>
                <a:cs typeface="Times New Roman" panose="02020603050405020304" pitchFamily="18" charset="0"/>
              </a:rPr>
              <a:t>лзийт</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соёлын</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төв</a:t>
            </a:r>
            <a:endParaRPr lang="en-US" sz="2000" dirty="0">
              <a:solidFill>
                <a:schemeClr val="tx1"/>
              </a:solidFill>
              <a:latin typeface="Times New Roman" panose="02020603050405020304" pitchFamily="18" charset="0"/>
              <a:cs typeface="Times New Roman" panose="02020603050405020304" pitchFamily="18" charset="0"/>
            </a:endParaRPr>
          </a:p>
          <a:p>
            <a:r>
              <a:rPr lang="en-US" sz="2000" dirty="0" err="1">
                <a:solidFill>
                  <a:schemeClr val="tx1"/>
                </a:solidFill>
                <a:latin typeface="Times New Roman" panose="02020603050405020304" pitchFamily="18" charset="0"/>
                <a:cs typeface="Times New Roman" panose="02020603050405020304" pitchFamily="18" charset="0"/>
              </a:rPr>
              <a:t>Ду</a:t>
            </a:r>
            <a:r>
              <a:rPr lang="en-US" sz="2000" dirty="0">
                <a:solidFill>
                  <a:schemeClr val="tx1"/>
                </a:solidFill>
                <a:latin typeface="Times New Roman" panose="02020603050405020304" pitchFamily="18" charset="0"/>
                <a:cs typeface="Times New Roman" panose="02020603050405020304" pitchFamily="18" charset="0"/>
              </a:rPr>
              <a:t>. </a:t>
            </a:r>
            <a:r>
              <a:rPr lang="mn-MN" sz="2000" dirty="0" err="1" smtClean="0">
                <a:solidFill>
                  <a:schemeClr val="tx1"/>
                </a:solidFill>
                <a:latin typeface="Times New Roman" panose="02020603050405020304" pitchFamily="18" charset="0"/>
                <a:cs typeface="Times New Roman" panose="02020603050405020304" pitchFamily="18" charset="0"/>
              </a:rPr>
              <a:t>Ө</a:t>
            </a:r>
            <a:r>
              <a:rPr lang="en-US" sz="2000" dirty="0" err="1" smtClean="0">
                <a:solidFill>
                  <a:schemeClr val="tx1"/>
                </a:solidFill>
                <a:latin typeface="Times New Roman" panose="02020603050405020304" pitchFamily="18" charset="0"/>
                <a:cs typeface="Times New Roman" panose="02020603050405020304" pitchFamily="18" charset="0"/>
              </a:rPr>
              <a:t>лзийт</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хүн</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эмнэлэг</a:t>
            </a:r>
            <a:endParaRPr lang="en-US" sz="2000" dirty="0">
              <a:solidFill>
                <a:schemeClr val="tx1"/>
              </a:solidFill>
              <a:latin typeface="Times New Roman" panose="02020603050405020304" pitchFamily="18" charset="0"/>
              <a:cs typeface="Times New Roman" panose="02020603050405020304" pitchFamily="18" charset="0"/>
            </a:endParaRPr>
          </a:p>
          <a:p>
            <a:r>
              <a:rPr lang="en-US" sz="2000" dirty="0" err="1">
                <a:solidFill>
                  <a:schemeClr val="tx1"/>
                </a:solidFill>
                <a:latin typeface="Times New Roman" panose="02020603050405020304" pitchFamily="18" charset="0"/>
                <a:cs typeface="Times New Roman" panose="02020603050405020304" pitchFamily="18" charset="0"/>
              </a:rPr>
              <a:t>Ду</a:t>
            </a:r>
            <a:r>
              <a:rPr lang="en-US" sz="2000" dirty="0">
                <a:solidFill>
                  <a:schemeClr val="tx1"/>
                </a:solidFill>
                <a:latin typeface="Times New Roman" panose="02020603050405020304" pitchFamily="18" charset="0"/>
                <a:cs typeface="Times New Roman" panose="02020603050405020304" pitchFamily="18" charset="0"/>
              </a:rPr>
              <a:t>. </a:t>
            </a:r>
            <a:r>
              <a:rPr lang="mn-MN" sz="2000" dirty="0" err="1" smtClean="0">
                <a:solidFill>
                  <a:schemeClr val="tx1"/>
                </a:solidFill>
                <a:latin typeface="Times New Roman" panose="02020603050405020304" pitchFamily="18" charset="0"/>
                <a:cs typeface="Times New Roman" panose="02020603050405020304" pitchFamily="18" charset="0"/>
              </a:rPr>
              <a:t>Ө</a:t>
            </a:r>
            <a:r>
              <a:rPr lang="en-US" sz="2000" dirty="0" err="1" smtClean="0">
                <a:solidFill>
                  <a:schemeClr val="tx1"/>
                </a:solidFill>
                <a:latin typeface="Times New Roman" panose="02020603050405020304" pitchFamily="18" charset="0"/>
                <a:cs typeface="Times New Roman" panose="02020603050405020304" pitchFamily="18" charset="0"/>
              </a:rPr>
              <a:t>лзийт</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цэцэрлэг</a:t>
            </a:r>
            <a:endParaRPr lang="en-US" sz="2000" dirty="0">
              <a:solidFill>
                <a:schemeClr val="tx1"/>
              </a:solidFill>
              <a:latin typeface="Times New Roman" panose="02020603050405020304" pitchFamily="18" charset="0"/>
              <a:cs typeface="Times New Roman" panose="02020603050405020304" pitchFamily="18" charset="0"/>
            </a:endParaRPr>
          </a:p>
          <a:p>
            <a:r>
              <a:rPr lang="en-US" sz="2000" dirty="0" err="1">
                <a:solidFill>
                  <a:schemeClr val="tx1"/>
                </a:solidFill>
                <a:latin typeface="Times New Roman" panose="02020603050405020304" pitchFamily="18" charset="0"/>
                <a:cs typeface="Times New Roman" panose="02020603050405020304" pitchFamily="18" charset="0"/>
              </a:rPr>
              <a:t>Ду</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Сайхан-Овоо</a:t>
            </a:r>
            <a:r>
              <a:rPr lang="en-US" sz="2000" dirty="0">
                <a:solidFill>
                  <a:schemeClr val="tx1"/>
                </a:solidFill>
                <a:latin typeface="Times New Roman" panose="02020603050405020304" pitchFamily="18" charset="0"/>
                <a:cs typeface="Times New Roman" panose="02020603050405020304" pitchFamily="18" charset="0"/>
              </a:rPr>
              <a:t> 9 </a:t>
            </a:r>
            <a:r>
              <a:rPr lang="en-US" sz="2000" dirty="0" err="1">
                <a:solidFill>
                  <a:schemeClr val="tx1"/>
                </a:solidFill>
                <a:latin typeface="Times New Roman" panose="02020603050405020304" pitchFamily="18" charset="0"/>
                <a:cs typeface="Times New Roman" panose="02020603050405020304" pitchFamily="18" charset="0"/>
              </a:rPr>
              <a:t>жилийн</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сур</a:t>
            </a:r>
            <a:endParaRPr lang="en-US" sz="2000" dirty="0">
              <a:solidFill>
                <a:schemeClr val="tx1"/>
              </a:solidFill>
              <a:latin typeface="Times New Roman" panose="02020603050405020304" pitchFamily="18" charset="0"/>
              <a:cs typeface="Times New Roman" panose="02020603050405020304" pitchFamily="18" charset="0"/>
            </a:endParaRPr>
          </a:p>
          <a:p>
            <a:r>
              <a:rPr lang="en-US" sz="2000" dirty="0" err="1">
                <a:solidFill>
                  <a:schemeClr val="tx1"/>
                </a:solidFill>
                <a:latin typeface="Times New Roman" panose="02020603050405020304" pitchFamily="18" charset="0"/>
                <a:cs typeface="Times New Roman" panose="02020603050405020304" pitchFamily="18" charset="0"/>
              </a:rPr>
              <a:t>Ду</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Сайхан-Овоо</a:t>
            </a:r>
            <a:r>
              <a:rPr lang="en-US" sz="2000" dirty="0">
                <a:solidFill>
                  <a:schemeClr val="tx1"/>
                </a:solidFill>
                <a:latin typeface="Times New Roman" panose="02020603050405020304" pitchFamily="18" charset="0"/>
                <a:cs typeface="Times New Roman" panose="02020603050405020304" pitchFamily="18" charset="0"/>
              </a:rPr>
              <a:t> ЗДТГ</a:t>
            </a:r>
          </a:p>
          <a:p>
            <a:r>
              <a:rPr lang="en-US" sz="2000" dirty="0" err="1">
                <a:solidFill>
                  <a:schemeClr val="tx1"/>
                </a:solidFill>
                <a:latin typeface="Times New Roman" panose="02020603050405020304" pitchFamily="18" charset="0"/>
                <a:cs typeface="Times New Roman" panose="02020603050405020304" pitchFamily="18" charset="0"/>
              </a:rPr>
              <a:t>Ду</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Сайхан-Овоо</a:t>
            </a:r>
            <a:r>
              <a:rPr lang="en-US" sz="2000" dirty="0">
                <a:solidFill>
                  <a:schemeClr val="tx1"/>
                </a:solidFill>
                <a:latin typeface="Times New Roman" panose="02020603050405020304" pitchFamily="18" charset="0"/>
                <a:cs typeface="Times New Roman" panose="02020603050405020304" pitchFamily="18" charset="0"/>
              </a:rPr>
              <a:t> ИТХ</a:t>
            </a:r>
          </a:p>
          <a:p>
            <a:r>
              <a:rPr lang="en-US" sz="2000" dirty="0" err="1">
                <a:solidFill>
                  <a:schemeClr val="tx1"/>
                </a:solidFill>
                <a:latin typeface="Times New Roman" panose="02020603050405020304" pitchFamily="18" charset="0"/>
                <a:cs typeface="Times New Roman" panose="02020603050405020304" pitchFamily="18" charset="0"/>
              </a:rPr>
              <a:t>Ду</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Сайхан-Овоо</a:t>
            </a:r>
            <a:r>
              <a:rPr lang="en-US" sz="2000" dirty="0">
                <a:solidFill>
                  <a:schemeClr val="tx1"/>
                </a:solidFill>
                <a:latin typeface="Times New Roman" panose="02020603050405020304" pitchFamily="18" charset="0"/>
                <a:cs typeface="Times New Roman" panose="02020603050405020304" pitchFamily="18" charset="0"/>
              </a:rPr>
              <a:t> </a:t>
            </a:r>
            <a:r>
              <a:rPr lang="mn-MN" sz="2000" dirty="0" smtClean="0">
                <a:solidFill>
                  <a:schemeClr val="tx1"/>
                </a:solidFill>
                <a:latin typeface="Times New Roman" panose="02020603050405020304" pitchFamily="18" charset="0"/>
                <a:cs typeface="Times New Roman" panose="02020603050405020304" pitchFamily="18" charset="0"/>
              </a:rPr>
              <a:t>С</a:t>
            </a:r>
            <a:r>
              <a:rPr lang="en-US" sz="2000" dirty="0" err="1" smtClean="0">
                <a:solidFill>
                  <a:schemeClr val="tx1"/>
                </a:solidFill>
                <a:latin typeface="Times New Roman" panose="02020603050405020304" pitchFamily="18" charset="0"/>
                <a:cs typeface="Times New Roman" panose="02020603050405020304" pitchFamily="18" charset="0"/>
              </a:rPr>
              <a:t>оёлын</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төв</a:t>
            </a:r>
            <a:endParaRPr lang="en-US" sz="2000" dirty="0">
              <a:solidFill>
                <a:schemeClr val="tx1"/>
              </a:solidFill>
              <a:latin typeface="Times New Roman" panose="02020603050405020304" pitchFamily="18" charset="0"/>
              <a:cs typeface="Times New Roman" panose="02020603050405020304" pitchFamily="18" charset="0"/>
            </a:endParaRPr>
          </a:p>
          <a:p>
            <a:r>
              <a:rPr lang="en-US" sz="2000" dirty="0" err="1">
                <a:solidFill>
                  <a:schemeClr val="tx1"/>
                </a:solidFill>
                <a:latin typeface="Times New Roman" panose="02020603050405020304" pitchFamily="18" charset="0"/>
                <a:cs typeface="Times New Roman" panose="02020603050405020304" pitchFamily="18" charset="0"/>
              </a:rPr>
              <a:t>Ду</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Сайхан-Овоо</a:t>
            </a:r>
            <a:r>
              <a:rPr lang="en-US" sz="2000" dirty="0">
                <a:solidFill>
                  <a:schemeClr val="tx1"/>
                </a:solidFill>
                <a:latin typeface="Times New Roman" panose="02020603050405020304" pitchFamily="18" charset="0"/>
                <a:cs typeface="Times New Roman" panose="02020603050405020304" pitchFamily="18" charset="0"/>
              </a:rPr>
              <a:t> </a:t>
            </a:r>
            <a:r>
              <a:rPr lang="mn-MN" sz="2000" dirty="0" smtClean="0">
                <a:solidFill>
                  <a:schemeClr val="tx1"/>
                </a:solidFill>
                <a:latin typeface="Times New Roman" panose="02020603050405020304" pitchFamily="18" charset="0"/>
                <a:cs typeface="Times New Roman" panose="02020603050405020304" pitchFamily="18" charset="0"/>
              </a:rPr>
              <a:t>Х</a:t>
            </a:r>
            <a:r>
              <a:rPr lang="en-US" sz="2000" dirty="0" err="1" smtClean="0">
                <a:solidFill>
                  <a:schemeClr val="tx1"/>
                </a:solidFill>
                <a:latin typeface="Times New Roman" panose="02020603050405020304" pitchFamily="18" charset="0"/>
                <a:cs typeface="Times New Roman" panose="02020603050405020304" pitchFamily="18" charset="0"/>
              </a:rPr>
              <a:t>үн</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эмнэлэг</a:t>
            </a:r>
            <a:endParaRPr lang="en-US" sz="2000" dirty="0">
              <a:solidFill>
                <a:schemeClr val="tx1"/>
              </a:solidFill>
              <a:latin typeface="Times New Roman" panose="02020603050405020304" pitchFamily="18" charset="0"/>
              <a:cs typeface="Times New Roman" panose="02020603050405020304" pitchFamily="18" charset="0"/>
            </a:endParaRPr>
          </a:p>
          <a:p>
            <a:r>
              <a:rPr lang="en-US" sz="2000" dirty="0" err="1">
                <a:solidFill>
                  <a:schemeClr val="tx1"/>
                </a:solidFill>
                <a:latin typeface="Times New Roman" panose="02020603050405020304" pitchFamily="18" charset="0"/>
                <a:cs typeface="Times New Roman" panose="02020603050405020304" pitchFamily="18" charset="0"/>
              </a:rPr>
              <a:t>Ду</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Сайхан-Овоо</a:t>
            </a:r>
            <a:r>
              <a:rPr lang="en-US" sz="2000" dirty="0">
                <a:solidFill>
                  <a:schemeClr val="tx1"/>
                </a:solidFill>
                <a:latin typeface="Times New Roman" panose="02020603050405020304" pitchFamily="18" charset="0"/>
                <a:cs typeface="Times New Roman" panose="02020603050405020304" pitchFamily="18" charset="0"/>
              </a:rPr>
              <a:t> </a:t>
            </a:r>
            <a:r>
              <a:rPr lang="mn-MN" sz="2000" dirty="0" err="1" smtClean="0">
                <a:solidFill>
                  <a:schemeClr val="tx1"/>
                </a:solidFill>
                <a:latin typeface="Times New Roman" panose="02020603050405020304" pitchFamily="18" charset="0"/>
                <a:cs typeface="Times New Roman" panose="02020603050405020304" pitchFamily="18" charset="0"/>
              </a:rPr>
              <a:t>Ц</a:t>
            </a:r>
            <a:r>
              <a:rPr lang="en-US" sz="2000" dirty="0" err="1" smtClean="0">
                <a:solidFill>
                  <a:schemeClr val="tx1"/>
                </a:solidFill>
                <a:latin typeface="Times New Roman" panose="02020603050405020304" pitchFamily="18" charset="0"/>
                <a:cs typeface="Times New Roman" panose="02020603050405020304" pitchFamily="18" charset="0"/>
              </a:rPr>
              <a:t>эцэрлэг</a:t>
            </a:r>
            <a:endParaRPr lang="en-US" sz="2000" dirty="0">
              <a:solidFill>
                <a:schemeClr val="tx1"/>
              </a:solidFill>
              <a:latin typeface="Times New Roman" panose="02020603050405020304" pitchFamily="18" charset="0"/>
              <a:cs typeface="Times New Roman" panose="02020603050405020304" pitchFamily="18" charset="0"/>
            </a:endParaRPr>
          </a:p>
          <a:p>
            <a:r>
              <a:rPr lang="en-US" sz="2000" dirty="0" err="1">
                <a:solidFill>
                  <a:schemeClr val="tx1"/>
                </a:solidFill>
                <a:latin typeface="Times New Roman" panose="02020603050405020304" pitchFamily="18" charset="0"/>
                <a:cs typeface="Times New Roman" panose="02020603050405020304" pitchFamily="18" charset="0"/>
              </a:rPr>
              <a:t>Ду</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Цагаандэлгэр</a:t>
            </a:r>
            <a:r>
              <a:rPr lang="en-US" sz="2000" dirty="0">
                <a:solidFill>
                  <a:schemeClr val="tx1"/>
                </a:solidFill>
                <a:latin typeface="Times New Roman" panose="02020603050405020304" pitchFamily="18" charset="0"/>
                <a:cs typeface="Times New Roman" panose="02020603050405020304" pitchFamily="18" charset="0"/>
              </a:rPr>
              <a:t> 9 </a:t>
            </a:r>
            <a:r>
              <a:rPr lang="en-US" sz="2000" dirty="0" err="1">
                <a:solidFill>
                  <a:schemeClr val="tx1"/>
                </a:solidFill>
                <a:latin typeface="Times New Roman" panose="02020603050405020304" pitchFamily="18" charset="0"/>
                <a:cs typeface="Times New Roman" panose="02020603050405020304" pitchFamily="18" charset="0"/>
              </a:rPr>
              <a:t>жилийн</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сур</a:t>
            </a:r>
            <a:endParaRPr lang="en-US" sz="2000" dirty="0">
              <a:solidFill>
                <a:schemeClr val="tx1"/>
              </a:solidFill>
              <a:latin typeface="Times New Roman" panose="02020603050405020304" pitchFamily="18" charset="0"/>
              <a:cs typeface="Times New Roman" panose="02020603050405020304" pitchFamily="18" charset="0"/>
            </a:endParaRPr>
          </a:p>
          <a:p>
            <a:r>
              <a:rPr lang="en-US" sz="2000" dirty="0" err="1">
                <a:solidFill>
                  <a:schemeClr val="tx1"/>
                </a:solidFill>
                <a:latin typeface="Times New Roman" panose="02020603050405020304" pitchFamily="18" charset="0"/>
                <a:cs typeface="Times New Roman" panose="02020603050405020304" pitchFamily="18" charset="0"/>
              </a:rPr>
              <a:t>Ду</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Цагаандэлгэр</a:t>
            </a:r>
            <a:r>
              <a:rPr lang="en-US" sz="2000" dirty="0">
                <a:solidFill>
                  <a:schemeClr val="tx1"/>
                </a:solidFill>
                <a:latin typeface="Times New Roman" panose="02020603050405020304" pitchFamily="18" charset="0"/>
                <a:cs typeface="Times New Roman" panose="02020603050405020304" pitchFamily="18" charset="0"/>
              </a:rPr>
              <a:t> ЗДТГ</a:t>
            </a:r>
          </a:p>
          <a:p>
            <a:r>
              <a:rPr lang="en-US" sz="2000" dirty="0" err="1">
                <a:solidFill>
                  <a:schemeClr val="tx1"/>
                </a:solidFill>
                <a:latin typeface="Times New Roman" panose="02020603050405020304" pitchFamily="18" charset="0"/>
                <a:cs typeface="Times New Roman" panose="02020603050405020304" pitchFamily="18" charset="0"/>
              </a:rPr>
              <a:t>Ду</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Цагаандэлгэр</a:t>
            </a:r>
            <a:r>
              <a:rPr lang="en-US" sz="2000" dirty="0">
                <a:solidFill>
                  <a:schemeClr val="tx1"/>
                </a:solidFill>
                <a:latin typeface="Times New Roman" panose="02020603050405020304" pitchFamily="18" charset="0"/>
                <a:cs typeface="Times New Roman" panose="02020603050405020304" pitchFamily="18" charset="0"/>
              </a:rPr>
              <a:t> ИТХ</a:t>
            </a:r>
          </a:p>
          <a:p>
            <a:r>
              <a:rPr lang="en-US" sz="2000" dirty="0" err="1">
                <a:solidFill>
                  <a:schemeClr val="tx1"/>
                </a:solidFill>
                <a:latin typeface="Times New Roman" panose="02020603050405020304" pitchFamily="18" charset="0"/>
                <a:cs typeface="Times New Roman" panose="02020603050405020304" pitchFamily="18" charset="0"/>
              </a:rPr>
              <a:t>Ду</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Цагаандэлгэр</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хүн</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эмнэлэг</a:t>
            </a:r>
            <a:endParaRPr lang="en-US"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38353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11409" y="399061"/>
            <a:ext cx="4613856" cy="676275"/>
          </a:xfrm>
        </p:spPr>
        <p:txBody>
          <a:bodyPr>
            <a:normAutofit/>
          </a:bodyPr>
          <a:lstStyle/>
          <a:p>
            <a:r>
              <a:rPr lang="mn-MN" sz="2000" dirty="0" smtClean="0">
                <a:latin typeface="Times New Roman" panose="02020603050405020304" pitchFamily="18" charset="0"/>
                <a:cs typeface="Times New Roman" panose="02020603050405020304" pitchFamily="18" charset="0"/>
              </a:rPr>
              <a:t>Албан шаардлага хүргүүлсэн-2018 оны 4 улирлаар</a:t>
            </a:r>
            <a:endParaRPr lang="en-US" sz="20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495E168-DA5E-4888-8D8A-92B118324C14}" type="slidenum">
              <a:rPr lang="ru-RU" smtClean="0"/>
              <a:t>18</a:t>
            </a:fld>
            <a:endParaRPr lang="ru-RU" dirty="0"/>
          </a:p>
        </p:txBody>
      </p:sp>
      <p:sp>
        <p:nvSpPr>
          <p:cNvPr id="11" name="Text Placeholder 10"/>
          <p:cNvSpPr>
            <a:spLocks noGrp="1"/>
          </p:cNvSpPr>
          <p:nvPr>
            <p:ph type="body" sz="quarter" idx="20"/>
          </p:nvPr>
        </p:nvSpPr>
        <p:spPr>
          <a:xfrm>
            <a:off x="611409" y="1278083"/>
            <a:ext cx="4718632" cy="5345998"/>
          </a:xfrm>
        </p:spPr>
        <p:txBody>
          <a:bodyPr>
            <a:noAutofit/>
          </a:bodyPr>
          <a:lstStyle/>
          <a:p>
            <a:r>
              <a:rPr lang="mn-MN" sz="2000" dirty="0" smtClean="0">
                <a:solidFill>
                  <a:schemeClr val="tx1"/>
                </a:solidFill>
                <a:latin typeface="Times New Roman" panose="02020603050405020304" pitchFamily="18" charset="0"/>
                <a:cs typeface="Times New Roman" panose="02020603050405020304" pitchFamily="18" charset="0"/>
              </a:rPr>
              <a:t>Музей</a:t>
            </a:r>
            <a:endParaRPr lang="en-US" sz="2000" dirty="0">
              <a:solidFill>
                <a:schemeClr val="tx1"/>
              </a:solidFill>
              <a:latin typeface="Times New Roman" panose="02020603050405020304" pitchFamily="18" charset="0"/>
              <a:cs typeface="Times New Roman" panose="02020603050405020304" pitchFamily="18" charset="0"/>
            </a:endParaRPr>
          </a:p>
          <a:p>
            <a:r>
              <a:rPr lang="en-US" sz="2000" dirty="0" smtClean="0">
                <a:solidFill>
                  <a:schemeClr val="tx1"/>
                </a:solidFill>
                <a:latin typeface="Times New Roman" panose="02020603050405020304" pitchFamily="18" charset="0"/>
                <a:cs typeface="Times New Roman" panose="02020603050405020304" pitchFamily="18" charset="0"/>
              </a:rPr>
              <a:t>С</a:t>
            </a:r>
            <a:r>
              <a:rPr lang="mn-MN" sz="2000" dirty="0" smtClean="0">
                <a:solidFill>
                  <a:schemeClr val="tx1"/>
                </a:solidFill>
                <a:latin typeface="Times New Roman" panose="02020603050405020304" pitchFamily="18" charset="0"/>
                <a:cs typeface="Times New Roman" panose="02020603050405020304" pitchFamily="18" charset="0"/>
              </a:rPr>
              <a:t>тандарт, хэмжил зүйн газар</a:t>
            </a:r>
          </a:p>
          <a:p>
            <a:r>
              <a:rPr lang="mn-MN" sz="2000" dirty="0" smtClean="0">
                <a:solidFill>
                  <a:schemeClr val="tx1"/>
                </a:solidFill>
                <a:latin typeface="Times New Roman" panose="02020603050405020304" pitchFamily="18" charset="0"/>
                <a:cs typeface="Times New Roman" panose="02020603050405020304" pitchFamily="18" charset="0"/>
              </a:rPr>
              <a:t>Статистикийн хэлтэс</a:t>
            </a:r>
            <a:endParaRPr lang="en-US" sz="2000" dirty="0">
              <a:solidFill>
                <a:schemeClr val="tx1"/>
              </a:solidFill>
              <a:latin typeface="Times New Roman" panose="02020603050405020304" pitchFamily="18" charset="0"/>
              <a:cs typeface="Times New Roman" panose="02020603050405020304" pitchFamily="18" charset="0"/>
            </a:endParaRPr>
          </a:p>
          <a:p>
            <a:r>
              <a:rPr lang="mn-MN" sz="2000" dirty="0" smtClean="0">
                <a:solidFill>
                  <a:schemeClr val="tx1"/>
                </a:solidFill>
                <a:latin typeface="Times New Roman" panose="02020603050405020304" pitchFamily="18" charset="0"/>
                <a:cs typeface="Times New Roman" panose="02020603050405020304" pitchFamily="18" charset="0"/>
              </a:rPr>
              <a:t>Цагдаагийн хэлтэс</a:t>
            </a:r>
            <a:endParaRPr lang="en-US" sz="2000" dirty="0">
              <a:solidFill>
                <a:schemeClr val="tx1"/>
              </a:solidFill>
              <a:latin typeface="Times New Roman" panose="02020603050405020304" pitchFamily="18" charset="0"/>
              <a:cs typeface="Times New Roman" panose="02020603050405020304" pitchFamily="18" charset="0"/>
            </a:endParaRPr>
          </a:p>
          <a:p>
            <a:r>
              <a:rPr lang="en-US" sz="2000" dirty="0" smtClean="0">
                <a:solidFill>
                  <a:schemeClr val="tx1"/>
                </a:solidFill>
                <a:latin typeface="Times New Roman" panose="02020603050405020304" pitchFamily="18" charset="0"/>
                <a:cs typeface="Times New Roman" panose="02020603050405020304" pitchFamily="18" charset="0"/>
              </a:rPr>
              <a:t>Ш</a:t>
            </a:r>
            <a:r>
              <a:rPr lang="mn-MN" sz="2000" dirty="0" smtClean="0">
                <a:solidFill>
                  <a:schemeClr val="tx1"/>
                </a:solidFill>
                <a:latin typeface="Times New Roman" panose="02020603050405020304" pitchFamily="18" charset="0"/>
                <a:cs typeface="Times New Roman" panose="02020603050405020304" pitchFamily="18" charset="0"/>
              </a:rPr>
              <a:t>үүхийн шийдвэр гүйцэтгэл</a:t>
            </a:r>
            <a:endParaRPr lang="en-US" sz="2000" dirty="0">
              <a:solidFill>
                <a:schemeClr val="tx1"/>
              </a:solidFill>
              <a:latin typeface="Times New Roman" panose="02020603050405020304" pitchFamily="18" charset="0"/>
              <a:cs typeface="Times New Roman" panose="02020603050405020304" pitchFamily="18" charset="0"/>
            </a:endParaRPr>
          </a:p>
          <a:p>
            <a:r>
              <a:rPr lang="mn-MN" sz="2000" dirty="0" smtClean="0">
                <a:solidFill>
                  <a:schemeClr val="tx1"/>
                </a:solidFill>
                <a:latin typeface="Times New Roman" panose="02020603050405020304" pitchFamily="18" charset="0"/>
                <a:cs typeface="Times New Roman" panose="02020603050405020304" pitchFamily="18" charset="0"/>
              </a:rPr>
              <a:t>Онцгой байдлын газар</a:t>
            </a:r>
            <a:endParaRPr lang="en-US" sz="2000" dirty="0">
              <a:solidFill>
                <a:schemeClr val="tx1"/>
              </a:solidFill>
              <a:latin typeface="Times New Roman" panose="02020603050405020304" pitchFamily="18" charset="0"/>
              <a:cs typeface="Times New Roman" panose="02020603050405020304" pitchFamily="18" charset="0"/>
            </a:endParaRPr>
          </a:p>
          <a:p>
            <a:r>
              <a:rPr lang="mn-MN" sz="2000" dirty="0" smtClean="0">
                <a:solidFill>
                  <a:schemeClr val="tx1"/>
                </a:solidFill>
                <a:latin typeface="Times New Roman" panose="02020603050405020304" pitchFamily="18" charset="0"/>
                <a:cs typeface="Times New Roman" panose="02020603050405020304" pitchFamily="18" charset="0"/>
              </a:rPr>
              <a:t>Номын сан</a:t>
            </a:r>
            <a:endParaRPr lang="en-US" sz="2000" dirty="0">
              <a:solidFill>
                <a:schemeClr val="tx1"/>
              </a:solidFill>
              <a:latin typeface="Times New Roman" panose="02020603050405020304" pitchFamily="18" charset="0"/>
              <a:cs typeface="Times New Roman" panose="02020603050405020304" pitchFamily="18" charset="0"/>
            </a:endParaRPr>
          </a:p>
          <a:p>
            <a:r>
              <a:rPr lang="mn-MN" sz="2000" dirty="0" smtClean="0">
                <a:solidFill>
                  <a:schemeClr val="tx1"/>
                </a:solidFill>
                <a:latin typeface="Times New Roman" panose="02020603050405020304" pitchFamily="18" charset="0"/>
                <a:cs typeface="Times New Roman" panose="02020603050405020304" pitchFamily="18" charset="0"/>
              </a:rPr>
              <a:t>Мэргэжлийн хяналтын газар</a:t>
            </a:r>
            <a:endParaRPr lang="en-US" sz="2000" dirty="0">
              <a:solidFill>
                <a:schemeClr val="tx1"/>
              </a:solidFill>
              <a:latin typeface="Times New Roman" panose="02020603050405020304" pitchFamily="18" charset="0"/>
              <a:cs typeface="Times New Roman" panose="02020603050405020304" pitchFamily="18" charset="0"/>
            </a:endParaRPr>
          </a:p>
          <a:p>
            <a:r>
              <a:rPr lang="mn-MN" sz="2000" dirty="0" smtClean="0">
                <a:solidFill>
                  <a:schemeClr val="tx1"/>
                </a:solidFill>
                <a:latin typeface="Times New Roman" panose="02020603050405020304" pitchFamily="18" charset="0"/>
                <a:cs typeface="Times New Roman" panose="02020603050405020304" pitchFamily="18" charset="0"/>
              </a:rPr>
              <a:t>ТХДЖТ</a:t>
            </a:r>
            <a:endParaRPr lang="en-US" sz="2000" dirty="0">
              <a:solidFill>
                <a:schemeClr val="tx1"/>
              </a:solidFill>
              <a:latin typeface="Times New Roman" panose="02020603050405020304" pitchFamily="18" charset="0"/>
              <a:cs typeface="Times New Roman" panose="02020603050405020304" pitchFamily="18" charset="0"/>
            </a:endParaRPr>
          </a:p>
          <a:p>
            <a:r>
              <a:rPr lang="en-US" sz="2000" dirty="0" smtClean="0">
                <a:solidFill>
                  <a:schemeClr val="tx1"/>
                </a:solidFill>
                <a:latin typeface="Times New Roman" panose="02020603050405020304" pitchFamily="18" charset="0"/>
                <a:cs typeface="Times New Roman" panose="02020603050405020304" pitchFamily="18" charset="0"/>
              </a:rPr>
              <a:t>Х</a:t>
            </a:r>
            <a:r>
              <a:rPr lang="mn-MN" sz="2000" dirty="0" smtClean="0">
                <a:solidFill>
                  <a:schemeClr val="tx1"/>
                </a:solidFill>
                <a:latin typeface="Times New Roman" panose="02020603050405020304" pitchFamily="18" charset="0"/>
                <a:cs typeface="Times New Roman" panose="02020603050405020304" pitchFamily="18" charset="0"/>
              </a:rPr>
              <a:t>өдөлмөр эрхлэлтийг дэмжих сан</a:t>
            </a:r>
            <a:endParaRPr lang="en-US" sz="2000" dirty="0">
              <a:solidFill>
                <a:schemeClr val="tx1"/>
              </a:solidFill>
              <a:latin typeface="Times New Roman" panose="02020603050405020304" pitchFamily="18" charset="0"/>
              <a:cs typeface="Times New Roman" panose="02020603050405020304" pitchFamily="18" charset="0"/>
            </a:endParaRPr>
          </a:p>
          <a:p>
            <a:r>
              <a:rPr lang="mn-MN" sz="2000" dirty="0" smtClean="0">
                <a:solidFill>
                  <a:schemeClr val="tx1"/>
                </a:solidFill>
                <a:latin typeface="Times New Roman" panose="02020603050405020304" pitchFamily="18" charset="0"/>
                <a:cs typeface="Times New Roman" panose="02020603050405020304" pitchFamily="18" charset="0"/>
              </a:rPr>
              <a:t>Хөдөлмөр, халамж үйлчилгээний газар</a:t>
            </a:r>
            <a:endParaRPr lang="en-US" sz="2000" dirty="0">
              <a:solidFill>
                <a:schemeClr val="tx1"/>
              </a:solidFill>
              <a:latin typeface="Times New Roman" panose="02020603050405020304" pitchFamily="18" charset="0"/>
              <a:cs typeface="Times New Roman" panose="02020603050405020304" pitchFamily="18" charset="0"/>
            </a:endParaRPr>
          </a:p>
          <a:p>
            <a:r>
              <a:rPr lang="mn-MN" sz="2000" dirty="0" smtClean="0">
                <a:solidFill>
                  <a:schemeClr val="tx1"/>
                </a:solidFill>
                <a:latin typeface="Times New Roman" panose="02020603050405020304" pitchFamily="18" charset="0"/>
                <a:cs typeface="Times New Roman" panose="02020603050405020304" pitchFamily="18" charset="0"/>
              </a:rPr>
              <a:t>Дундговь ус ОНӨААТҮГ </a:t>
            </a:r>
            <a:endParaRPr lang="en-US" sz="2000" dirty="0">
              <a:solidFill>
                <a:schemeClr val="tx1"/>
              </a:solidFill>
              <a:latin typeface="Times New Roman" panose="02020603050405020304" pitchFamily="18" charset="0"/>
              <a:cs typeface="Times New Roman" panose="02020603050405020304" pitchFamily="18" charset="0"/>
            </a:endParaRPr>
          </a:p>
          <a:p>
            <a:r>
              <a:rPr lang="en-US" sz="2000" dirty="0" err="1">
                <a:solidFill>
                  <a:schemeClr val="tx1"/>
                </a:solidFill>
                <a:latin typeface="Times New Roman" panose="02020603050405020304" pitchFamily="18" charset="0"/>
                <a:cs typeface="Times New Roman" panose="02020603050405020304" pitchFamily="18" charset="0"/>
              </a:rPr>
              <a:t>Ду</a:t>
            </a:r>
            <a:r>
              <a:rPr lang="en-US" sz="2000" dirty="0">
                <a:solidFill>
                  <a:schemeClr val="tx1"/>
                </a:solidFill>
                <a:latin typeface="Times New Roman" panose="02020603050405020304" pitchFamily="18" charset="0"/>
                <a:cs typeface="Times New Roman" panose="02020603050405020304" pitchFamily="18" charset="0"/>
              </a:rPr>
              <a:t>. </a:t>
            </a:r>
            <a:r>
              <a:rPr lang="mn-MN" sz="2000" dirty="0" smtClean="0">
                <a:solidFill>
                  <a:schemeClr val="tx1"/>
                </a:solidFill>
                <a:latin typeface="Times New Roman" panose="02020603050405020304" pitchFamily="18" charset="0"/>
                <a:cs typeface="Times New Roman" panose="02020603050405020304" pitchFamily="18" charset="0"/>
              </a:rPr>
              <a:t>Хүмүүнлэг </a:t>
            </a:r>
            <a:r>
              <a:rPr lang="en-US" sz="2000" dirty="0" err="1" smtClean="0">
                <a:solidFill>
                  <a:schemeClr val="tx1"/>
                </a:solidFill>
                <a:latin typeface="Times New Roman" panose="02020603050405020304" pitchFamily="18" charset="0"/>
                <a:cs typeface="Times New Roman" panose="02020603050405020304" pitchFamily="18" charset="0"/>
              </a:rPr>
              <a:t>сургууль</a:t>
            </a:r>
            <a:endParaRPr lang="en-US" sz="2000" dirty="0">
              <a:solidFill>
                <a:schemeClr val="tx1"/>
              </a:solidFill>
              <a:latin typeface="Times New Roman" panose="02020603050405020304" pitchFamily="18" charset="0"/>
              <a:cs typeface="Times New Roman" panose="02020603050405020304" pitchFamily="18" charset="0"/>
            </a:endParaRPr>
          </a:p>
          <a:p>
            <a:r>
              <a:rPr lang="en-US" sz="2000" dirty="0" err="1">
                <a:solidFill>
                  <a:schemeClr val="tx1"/>
                </a:solidFill>
                <a:latin typeface="Times New Roman" panose="02020603050405020304" pitchFamily="18" charset="0"/>
                <a:cs typeface="Times New Roman" panose="02020603050405020304" pitchFamily="18" charset="0"/>
              </a:rPr>
              <a:t>Ду</a:t>
            </a:r>
            <a:r>
              <a:rPr lang="en-US" sz="2000" dirty="0">
                <a:solidFill>
                  <a:schemeClr val="tx1"/>
                </a:solidFill>
                <a:latin typeface="Times New Roman" panose="02020603050405020304" pitchFamily="18" charset="0"/>
                <a:cs typeface="Times New Roman" panose="02020603050405020304" pitchFamily="18" charset="0"/>
              </a:rPr>
              <a:t>. </a:t>
            </a:r>
            <a:r>
              <a:rPr lang="mn-MN" sz="2000" dirty="0" smtClean="0">
                <a:solidFill>
                  <a:schemeClr val="tx1"/>
                </a:solidFill>
                <a:latin typeface="Times New Roman" panose="02020603050405020304" pitchFamily="18" charset="0"/>
                <a:cs typeface="Times New Roman" panose="02020603050405020304" pitchFamily="18" charset="0"/>
              </a:rPr>
              <a:t>1-р цэцэрлэг</a:t>
            </a:r>
            <a:endParaRPr lang="en-US" sz="2000" dirty="0">
              <a:solidFill>
                <a:schemeClr val="tx1"/>
              </a:solidFill>
              <a:latin typeface="Times New Roman" panose="02020603050405020304" pitchFamily="18" charset="0"/>
              <a:cs typeface="Times New Roman" panose="02020603050405020304" pitchFamily="18" charset="0"/>
            </a:endParaRPr>
          </a:p>
          <a:p>
            <a:r>
              <a:rPr lang="en-US" sz="2000" dirty="0" err="1">
                <a:solidFill>
                  <a:schemeClr val="tx1"/>
                </a:solidFill>
                <a:latin typeface="Times New Roman" panose="02020603050405020304" pitchFamily="18" charset="0"/>
                <a:cs typeface="Times New Roman" panose="02020603050405020304" pitchFamily="18" charset="0"/>
              </a:rPr>
              <a:t>Ду</a:t>
            </a:r>
            <a:r>
              <a:rPr lang="en-US" sz="2000" dirty="0">
                <a:solidFill>
                  <a:schemeClr val="tx1"/>
                </a:solidFill>
                <a:latin typeface="Times New Roman" panose="02020603050405020304" pitchFamily="18" charset="0"/>
                <a:cs typeface="Times New Roman" panose="02020603050405020304" pitchFamily="18" charset="0"/>
              </a:rPr>
              <a:t>. </a:t>
            </a:r>
            <a:r>
              <a:rPr lang="mn-MN" sz="2000" dirty="0" smtClean="0">
                <a:solidFill>
                  <a:schemeClr val="tx1"/>
                </a:solidFill>
                <a:latin typeface="Times New Roman" panose="02020603050405020304" pitchFamily="18" charset="0"/>
                <a:cs typeface="Times New Roman" panose="02020603050405020304" pitchFamily="18" charset="0"/>
              </a:rPr>
              <a:t>Сайнцагаан ЭМТ</a:t>
            </a:r>
            <a:endParaRPr lang="en-US" sz="2000" dirty="0">
              <a:solidFill>
                <a:schemeClr val="tx1"/>
              </a:solidFill>
              <a:latin typeface="Times New Roman" panose="02020603050405020304" pitchFamily="18" charset="0"/>
              <a:cs typeface="Times New Roman" panose="02020603050405020304" pitchFamily="18" charset="0"/>
            </a:endParaRPr>
          </a:p>
          <a:p>
            <a:endParaRPr lang="en-US" sz="1800" dirty="0"/>
          </a:p>
          <a:p>
            <a:endParaRPr lang="en-US" sz="1800" dirty="0">
              <a:solidFill>
                <a:schemeClr val="tx1"/>
              </a:solidFill>
            </a:endParaRPr>
          </a:p>
        </p:txBody>
      </p:sp>
      <p:sp>
        <p:nvSpPr>
          <p:cNvPr id="12" name="Text Placeholder 11"/>
          <p:cNvSpPr>
            <a:spLocks noGrp="1"/>
          </p:cNvSpPr>
          <p:nvPr>
            <p:ph type="body" sz="quarter" idx="21"/>
          </p:nvPr>
        </p:nvSpPr>
        <p:spPr>
          <a:xfrm>
            <a:off x="5613565" y="1750098"/>
            <a:ext cx="5584371" cy="4431846"/>
          </a:xfrm>
        </p:spPr>
        <p:txBody>
          <a:bodyPr>
            <a:normAutofit/>
          </a:bodyPr>
          <a:lstStyle/>
          <a:p>
            <a:pPr marL="0" indent="0">
              <a:buNone/>
            </a:pPr>
            <a:r>
              <a:rPr lang="mn-MN" sz="3000" dirty="0" smtClean="0">
                <a:solidFill>
                  <a:schemeClr val="tx1"/>
                </a:solidFill>
                <a:latin typeface="Times New Roman" panose="02020603050405020304" pitchFamily="18" charset="0"/>
                <a:cs typeface="Times New Roman" panose="02020603050405020304" pitchFamily="18" charset="0"/>
              </a:rPr>
              <a:t>2018 оны 3 улирлаар</a:t>
            </a:r>
            <a:endParaRPr lang="en-US" sz="3000" dirty="0">
              <a:solidFill>
                <a:schemeClr val="tx1"/>
              </a:solidFill>
              <a:latin typeface="Times New Roman" panose="02020603050405020304" pitchFamily="18" charset="0"/>
              <a:cs typeface="Times New Roman" panose="02020603050405020304" pitchFamily="18" charset="0"/>
            </a:endParaRPr>
          </a:p>
          <a:p>
            <a:r>
              <a:rPr lang="en-US" sz="2000" dirty="0" err="1">
                <a:solidFill>
                  <a:schemeClr val="tx1"/>
                </a:solidFill>
                <a:latin typeface="Times New Roman" panose="02020603050405020304" pitchFamily="18" charset="0"/>
                <a:cs typeface="Times New Roman" panose="02020603050405020304" pitchFamily="18" charset="0"/>
              </a:rPr>
              <a:t>Ду</a:t>
            </a:r>
            <a:r>
              <a:rPr lang="en-US" sz="2000" dirty="0">
                <a:solidFill>
                  <a:schemeClr val="tx1"/>
                </a:solidFill>
                <a:latin typeface="Times New Roman" panose="02020603050405020304" pitchFamily="18" charset="0"/>
                <a:cs typeface="Times New Roman" panose="02020603050405020304" pitchFamily="18" charset="0"/>
              </a:rPr>
              <a:t>. </a:t>
            </a:r>
            <a:r>
              <a:rPr lang="mn-MN" sz="2000" dirty="0" smtClean="0">
                <a:solidFill>
                  <a:schemeClr val="tx1"/>
                </a:solidFill>
                <a:latin typeface="Times New Roman" panose="02020603050405020304" pitchFamily="18" charset="0"/>
                <a:cs typeface="Times New Roman" panose="02020603050405020304" pitchFamily="18" charset="0"/>
              </a:rPr>
              <a:t>Сайхан-Овоо ЭЭС</a:t>
            </a:r>
          </a:p>
          <a:p>
            <a:endParaRPr lang="mn-MN" sz="2000" dirty="0">
              <a:solidFill>
                <a:schemeClr val="tx1"/>
              </a:solidFill>
              <a:latin typeface="Times New Roman" panose="02020603050405020304" pitchFamily="18" charset="0"/>
              <a:cs typeface="Times New Roman" panose="02020603050405020304" pitchFamily="18" charset="0"/>
            </a:endParaRPr>
          </a:p>
          <a:p>
            <a:pPr marL="0" indent="0">
              <a:buNone/>
            </a:pPr>
            <a:r>
              <a:rPr lang="mn-MN" sz="3000" dirty="0" smtClean="0">
                <a:solidFill>
                  <a:schemeClr val="tx1"/>
                </a:solidFill>
                <a:latin typeface="Times New Roman" panose="02020603050405020304" pitchFamily="18" charset="0"/>
                <a:cs typeface="Times New Roman" panose="02020603050405020304" pitchFamily="18" charset="0"/>
              </a:rPr>
              <a:t>2018 оны 4 улирлаар</a:t>
            </a:r>
            <a:endParaRPr lang="en-US" sz="3000" dirty="0">
              <a:solidFill>
                <a:schemeClr val="tx1"/>
              </a:solidFill>
              <a:latin typeface="Times New Roman" panose="02020603050405020304" pitchFamily="18" charset="0"/>
              <a:cs typeface="Times New Roman" panose="02020603050405020304" pitchFamily="18" charset="0"/>
            </a:endParaRPr>
          </a:p>
          <a:p>
            <a:r>
              <a:rPr lang="mn-MN" sz="2000" dirty="0" smtClean="0">
                <a:solidFill>
                  <a:schemeClr val="tx1"/>
                </a:solidFill>
                <a:latin typeface="Times New Roman" panose="02020603050405020304" pitchFamily="18" charset="0"/>
                <a:cs typeface="Times New Roman" panose="02020603050405020304" pitchFamily="18" charset="0"/>
              </a:rPr>
              <a:t>Ду. Аймгийн ИТХ</a:t>
            </a:r>
          </a:p>
          <a:p>
            <a:r>
              <a:rPr lang="en-US" sz="2000" dirty="0" err="1" smtClean="0">
                <a:solidFill>
                  <a:schemeClr val="tx1"/>
                </a:solidFill>
                <a:latin typeface="Times New Roman" panose="02020603050405020304" pitchFamily="18" charset="0"/>
                <a:cs typeface="Times New Roman" panose="02020603050405020304" pitchFamily="18" charset="0"/>
              </a:rPr>
              <a:t>Ду</a:t>
            </a:r>
            <a:r>
              <a:rPr lang="en-US" sz="2000" dirty="0">
                <a:solidFill>
                  <a:schemeClr val="tx1"/>
                </a:solidFill>
                <a:latin typeface="Times New Roman" panose="02020603050405020304" pitchFamily="18" charset="0"/>
                <a:cs typeface="Times New Roman" panose="02020603050405020304" pitchFamily="18" charset="0"/>
              </a:rPr>
              <a:t>. </a:t>
            </a:r>
            <a:r>
              <a:rPr lang="mn-MN" sz="2000" dirty="0" err="1" smtClean="0">
                <a:solidFill>
                  <a:schemeClr val="tx1"/>
                </a:solidFill>
                <a:latin typeface="Times New Roman" panose="02020603050405020304" pitchFamily="18" charset="0"/>
                <a:cs typeface="Times New Roman" panose="02020603050405020304" pitchFamily="18" charset="0"/>
              </a:rPr>
              <a:t>Ө</a:t>
            </a:r>
            <a:r>
              <a:rPr lang="en-US" sz="2000" dirty="0" err="1" smtClean="0">
                <a:solidFill>
                  <a:schemeClr val="tx1"/>
                </a:solidFill>
                <a:latin typeface="Times New Roman" panose="02020603050405020304" pitchFamily="18" charset="0"/>
                <a:cs typeface="Times New Roman" panose="02020603050405020304" pitchFamily="18" charset="0"/>
              </a:rPr>
              <a:t>лзийт</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соёлын</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төв</a:t>
            </a:r>
            <a:endParaRPr lang="en-US" sz="2000" dirty="0">
              <a:solidFill>
                <a:schemeClr val="tx1"/>
              </a:solidFill>
              <a:latin typeface="Times New Roman" panose="02020603050405020304" pitchFamily="18" charset="0"/>
              <a:cs typeface="Times New Roman" panose="02020603050405020304" pitchFamily="18" charset="0"/>
            </a:endParaRPr>
          </a:p>
          <a:p>
            <a:r>
              <a:rPr lang="en-US" sz="2000" dirty="0" err="1">
                <a:solidFill>
                  <a:schemeClr val="tx1"/>
                </a:solidFill>
                <a:latin typeface="Times New Roman" panose="02020603050405020304" pitchFamily="18" charset="0"/>
                <a:cs typeface="Times New Roman" panose="02020603050405020304" pitchFamily="18" charset="0"/>
              </a:rPr>
              <a:t>Ду</a:t>
            </a:r>
            <a:r>
              <a:rPr lang="en-US" sz="2000" dirty="0">
                <a:solidFill>
                  <a:schemeClr val="tx1"/>
                </a:solidFill>
                <a:latin typeface="Times New Roman" panose="02020603050405020304" pitchFamily="18" charset="0"/>
                <a:cs typeface="Times New Roman" panose="02020603050405020304" pitchFamily="18" charset="0"/>
              </a:rPr>
              <a:t>. </a:t>
            </a:r>
            <a:r>
              <a:rPr lang="mn-MN" sz="2000" dirty="0" err="1" smtClean="0">
                <a:solidFill>
                  <a:schemeClr val="tx1"/>
                </a:solidFill>
                <a:latin typeface="Times New Roman" panose="02020603050405020304" pitchFamily="18" charset="0"/>
                <a:cs typeface="Times New Roman" panose="02020603050405020304" pitchFamily="18" charset="0"/>
              </a:rPr>
              <a:t>Ө</a:t>
            </a:r>
            <a:r>
              <a:rPr lang="en-US" sz="2000" dirty="0" err="1" smtClean="0">
                <a:solidFill>
                  <a:schemeClr val="tx1"/>
                </a:solidFill>
                <a:latin typeface="Times New Roman" panose="02020603050405020304" pitchFamily="18" charset="0"/>
                <a:cs typeface="Times New Roman" panose="02020603050405020304" pitchFamily="18" charset="0"/>
              </a:rPr>
              <a:t>лзийт</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хүн</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эмнэлэг</a:t>
            </a:r>
            <a:endParaRPr lang="en-US" sz="2000" dirty="0">
              <a:solidFill>
                <a:schemeClr val="tx1"/>
              </a:solidFill>
              <a:latin typeface="Times New Roman" panose="02020603050405020304" pitchFamily="18" charset="0"/>
              <a:cs typeface="Times New Roman" panose="02020603050405020304" pitchFamily="18" charset="0"/>
            </a:endParaRPr>
          </a:p>
          <a:p>
            <a:r>
              <a:rPr lang="en-US" sz="2000" dirty="0" err="1" smtClean="0">
                <a:solidFill>
                  <a:schemeClr val="tx1"/>
                </a:solidFill>
                <a:latin typeface="Times New Roman" panose="02020603050405020304" pitchFamily="18" charset="0"/>
                <a:cs typeface="Times New Roman" panose="02020603050405020304" pitchFamily="18" charset="0"/>
              </a:rPr>
              <a:t>Ду</a:t>
            </a:r>
            <a:r>
              <a:rPr lang="en-US" sz="2000" dirty="0" smtClean="0">
                <a:solidFill>
                  <a:schemeClr val="tx1"/>
                </a:solidFill>
                <a:latin typeface="Times New Roman" panose="02020603050405020304" pitchFamily="18" charset="0"/>
                <a:cs typeface="Times New Roman" panose="02020603050405020304" pitchFamily="18" charset="0"/>
              </a:rPr>
              <a:t>. </a:t>
            </a:r>
            <a:r>
              <a:rPr lang="mn-MN" sz="2000" dirty="0" smtClean="0">
                <a:solidFill>
                  <a:schemeClr val="tx1"/>
                </a:solidFill>
                <a:latin typeface="Times New Roman" panose="02020603050405020304" pitchFamily="18" charset="0"/>
                <a:cs typeface="Times New Roman" panose="02020603050405020304" pitchFamily="18" charset="0"/>
              </a:rPr>
              <a:t>Ө</a:t>
            </a:r>
            <a:r>
              <a:rPr lang="en-US" sz="2000" dirty="0" err="1" smtClean="0">
                <a:solidFill>
                  <a:schemeClr val="tx1"/>
                </a:solidFill>
                <a:latin typeface="Times New Roman" panose="02020603050405020304" pitchFamily="18" charset="0"/>
                <a:cs typeface="Times New Roman" panose="02020603050405020304" pitchFamily="18" charset="0"/>
              </a:rPr>
              <a:t>лзий</a:t>
            </a:r>
            <a:r>
              <a:rPr lang="mn-MN" sz="2000" dirty="0" smtClean="0">
                <a:solidFill>
                  <a:schemeClr val="tx1"/>
                </a:solidFill>
                <a:latin typeface="Times New Roman" panose="02020603050405020304" pitchFamily="18" charset="0"/>
                <a:cs typeface="Times New Roman" panose="02020603050405020304" pitchFamily="18" charset="0"/>
              </a:rPr>
              <a:t>т ЗДТГ</a:t>
            </a:r>
            <a:endParaRPr lang="en-US" sz="2000" dirty="0" smtClean="0">
              <a:solidFill>
                <a:schemeClr val="tx1"/>
              </a:solidFill>
              <a:latin typeface="Times New Roman" panose="02020603050405020304" pitchFamily="18" charset="0"/>
              <a:cs typeface="Times New Roman" panose="02020603050405020304" pitchFamily="18" charset="0"/>
            </a:endParaRPr>
          </a:p>
          <a:p>
            <a:r>
              <a:rPr lang="en-US" sz="2000" dirty="0" err="1" smtClean="0">
                <a:solidFill>
                  <a:schemeClr val="tx1"/>
                </a:solidFill>
                <a:latin typeface="Times New Roman" panose="02020603050405020304" pitchFamily="18" charset="0"/>
                <a:cs typeface="Times New Roman" panose="02020603050405020304" pitchFamily="18" charset="0"/>
              </a:rPr>
              <a:t>Ду</a:t>
            </a:r>
            <a:r>
              <a:rPr lang="en-US" sz="2000" dirty="0">
                <a:solidFill>
                  <a:schemeClr val="tx1"/>
                </a:solidFill>
                <a:latin typeface="Times New Roman" panose="02020603050405020304" pitchFamily="18" charset="0"/>
                <a:cs typeface="Times New Roman" panose="02020603050405020304" pitchFamily="18" charset="0"/>
              </a:rPr>
              <a:t>. </a:t>
            </a:r>
            <a:r>
              <a:rPr lang="mn-MN" sz="2000" dirty="0" err="1" smtClean="0">
                <a:solidFill>
                  <a:schemeClr val="tx1"/>
                </a:solidFill>
                <a:latin typeface="Times New Roman" panose="02020603050405020304" pitchFamily="18" charset="0"/>
                <a:cs typeface="Times New Roman" panose="02020603050405020304" pitchFamily="18" charset="0"/>
              </a:rPr>
              <a:t>Ө</a:t>
            </a:r>
            <a:r>
              <a:rPr lang="en-US" sz="2000" dirty="0" err="1" smtClean="0">
                <a:solidFill>
                  <a:schemeClr val="tx1"/>
                </a:solidFill>
                <a:latin typeface="Times New Roman" panose="02020603050405020304" pitchFamily="18" charset="0"/>
                <a:cs typeface="Times New Roman" panose="02020603050405020304" pitchFamily="18" charset="0"/>
              </a:rPr>
              <a:t>лзийт</a:t>
            </a:r>
            <a:r>
              <a:rPr lang="en-US" sz="2000" dirty="0" smtClean="0">
                <a:solidFill>
                  <a:schemeClr val="tx1"/>
                </a:solidFill>
                <a:latin typeface="Times New Roman" panose="02020603050405020304" pitchFamily="18" charset="0"/>
                <a:cs typeface="Times New Roman" panose="02020603050405020304" pitchFamily="18" charset="0"/>
              </a:rPr>
              <a:t> </a:t>
            </a:r>
            <a:r>
              <a:rPr lang="mn-MN" sz="2000" dirty="0" smtClean="0">
                <a:solidFill>
                  <a:schemeClr val="tx1"/>
                </a:solidFill>
                <a:latin typeface="Times New Roman" panose="02020603050405020304" pitchFamily="18" charset="0"/>
                <a:cs typeface="Times New Roman" panose="02020603050405020304" pitchFamily="18" charset="0"/>
              </a:rPr>
              <a:t>ЭЭС</a:t>
            </a:r>
            <a:endParaRPr lang="en-US" sz="2000" dirty="0">
              <a:solidFill>
                <a:schemeClr val="tx1"/>
              </a:solidFill>
              <a:latin typeface="Times New Roman" panose="02020603050405020304" pitchFamily="18" charset="0"/>
              <a:cs typeface="Times New Roman" panose="02020603050405020304" pitchFamily="18" charset="0"/>
            </a:endParaRPr>
          </a:p>
          <a:p>
            <a:r>
              <a:rPr lang="en-US" sz="2000" dirty="0" err="1">
                <a:solidFill>
                  <a:schemeClr val="tx1"/>
                </a:solidFill>
                <a:latin typeface="Times New Roman" panose="02020603050405020304" pitchFamily="18" charset="0"/>
                <a:cs typeface="Times New Roman" panose="02020603050405020304" pitchFamily="18" charset="0"/>
              </a:rPr>
              <a:t>Ду</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Сайхан-Овоо</a:t>
            </a:r>
            <a:r>
              <a:rPr lang="en-US" sz="2000" dirty="0">
                <a:solidFill>
                  <a:schemeClr val="tx1"/>
                </a:solidFill>
                <a:latin typeface="Times New Roman" panose="02020603050405020304" pitchFamily="18" charset="0"/>
                <a:cs typeface="Times New Roman" panose="02020603050405020304" pitchFamily="18" charset="0"/>
              </a:rPr>
              <a:t> 9 </a:t>
            </a:r>
            <a:r>
              <a:rPr lang="en-US" sz="2000" dirty="0" err="1">
                <a:solidFill>
                  <a:schemeClr val="tx1"/>
                </a:solidFill>
                <a:latin typeface="Times New Roman" panose="02020603050405020304" pitchFamily="18" charset="0"/>
                <a:cs typeface="Times New Roman" panose="02020603050405020304" pitchFamily="18" charset="0"/>
              </a:rPr>
              <a:t>жилийн</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сур</a:t>
            </a:r>
            <a:r>
              <a:rPr lang="mn-MN" sz="2000" dirty="0" smtClean="0">
                <a:solidFill>
                  <a:schemeClr val="tx1"/>
                </a:solidFill>
                <a:latin typeface="Times New Roman" panose="02020603050405020304" pitchFamily="18" charset="0"/>
                <a:cs typeface="Times New Roman" panose="02020603050405020304" pitchFamily="18" charset="0"/>
              </a:rPr>
              <a:t>гууль</a:t>
            </a:r>
            <a:endParaRPr lang="en-US" sz="2000" dirty="0">
              <a:solidFill>
                <a:schemeClr val="tx1"/>
              </a:solidFill>
              <a:latin typeface="Times New Roman" panose="02020603050405020304" pitchFamily="18" charset="0"/>
              <a:cs typeface="Times New Roman" panose="02020603050405020304" pitchFamily="18" charset="0"/>
            </a:endParaRPr>
          </a:p>
          <a:p>
            <a:pPr marL="0" indent="0">
              <a:buNone/>
            </a:pPr>
            <a:endParaRPr lang="en-US" sz="2000" dirty="0">
              <a:solidFill>
                <a:schemeClr val="tx1"/>
              </a:solidFill>
              <a:latin typeface="Times New Roman" panose="02020603050405020304" pitchFamily="18" charset="0"/>
              <a:cs typeface="Times New Roman" panose="02020603050405020304" pitchFamily="18" charset="0"/>
            </a:endParaRPr>
          </a:p>
        </p:txBody>
      </p:sp>
      <p:sp>
        <p:nvSpPr>
          <p:cNvPr id="6" name="Title 6"/>
          <p:cNvSpPr txBox="1">
            <a:spLocks/>
          </p:cNvSpPr>
          <p:nvPr/>
        </p:nvSpPr>
        <p:spPr>
          <a:xfrm>
            <a:off x="5330041" y="500435"/>
            <a:ext cx="4613856" cy="38279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4000" b="1" kern="1200">
                <a:gradFill>
                  <a:gsLst>
                    <a:gs pos="0">
                      <a:schemeClr val="accent1"/>
                    </a:gs>
                    <a:gs pos="100000">
                      <a:schemeClr val="accent3"/>
                    </a:gs>
                  </a:gsLst>
                  <a:lin ang="0" scaled="1"/>
                </a:gradFill>
                <a:latin typeface="+mj-lt"/>
                <a:ea typeface="+mj-ea"/>
                <a:cs typeface="+mj-cs"/>
              </a:defRPr>
            </a:lvl1pPr>
          </a:lstStyle>
          <a:p>
            <a:r>
              <a:rPr lang="mn-MN" sz="2000" dirty="0" smtClean="0">
                <a:latin typeface="Times New Roman" panose="02020603050405020304" pitchFamily="18" charset="0"/>
                <a:cs typeface="Times New Roman" panose="02020603050405020304" pitchFamily="18" charset="0"/>
              </a:rPr>
              <a:t>Арга хэмжээ авах санал явуулсан</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69834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n-MN" dirty="0" smtClean="0">
                <a:latin typeface="Times New Roman" panose="02020603050405020304" pitchFamily="18" charset="0"/>
                <a:cs typeface="Times New Roman" panose="02020603050405020304" pitchFamily="18" charset="0"/>
              </a:rPr>
              <a:t>Анхаарах асуудал</a:t>
            </a:r>
            <a:endParaRPr lang="en-US" dirty="0">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a:xfrm>
            <a:off x="642256" y="1861457"/>
            <a:ext cx="10863943" cy="4626429"/>
          </a:xfrm>
        </p:spPr>
        <p:txBody>
          <a:bodyPr>
            <a:normAutofit lnSpcReduction="10000"/>
          </a:bodyPr>
          <a:lstStyle/>
          <a:p>
            <a:pPr algn="just"/>
            <a:endParaRPr lang="mn-MN" dirty="0" smtClean="0">
              <a:latin typeface="Times New Roman" panose="02020603050405020304" pitchFamily="18" charset="0"/>
              <a:cs typeface="Times New Roman" panose="02020603050405020304" pitchFamily="18" charset="0"/>
            </a:endParaRPr>
          </a:p>
          <a:p>
            <a:pPr algn="just"/>
            <a:r>
              <a:rPr lang="mn-MN" dirty="0">
                <a:latin typeface="Times New Roman" panose="02020603050405020304" pitchFamily="18" charset="0"/>
                <a:cs typeface="Times New Roman" panose="02020603050405020304" pitchFamily="18" charset="0"/>
              </a:rPr>
              <a:t>Хуулийн 3.1.1 болон 3.1.2 дахь заалтад хамаарах байгууллагууд шилэн дансны нэгдсэн цахим хуудсанд бүрэн хамрагдаж хуульд заасан мэдээллийг мэдээллийн самбарт мэдээлсэн боловч цахим хуудсанд бүрэн мэдээлээгүй байна</a:t>
            </a:r>
            <a:r>
              <a:rPr lang="mn-MN" dirty="0" smtClean="0">
                <a:latin typeface="Times New Roman" panose="02020603050405020304" pitchFamily="18" charset="0"/>
                <a:cs typeface="Times New Roman" panose="02020603050405020304" pitchFamily="18" charset="0"/>
              </a:rPr>
              <a:t>.</a:t>
            </a:r>
          </a:p>
          <a:p>
            <a:pPr algn="just"/>
            <a:endParaRPr lang="mn-MN" dirty="0">
              <a:latin typeface="Times New Roman" panose="02020603050405020304" pitchFamily="18" charset="0"/>
              <a:cs typeface="Times New Roman" panose="02020603050405020304" pitchFamily="18" charset="0"/>
            </a:endParaRPr>
          </a:p>
          <a:p>
            <a:pPr algn="just"/>
            <a:r>
              <a:rPr lang="mn-MN" dirty="0">
                <a:solidFill>
                  <a:srgbClr val="0070C0"/>
                </a:solidFill>
                <a:latin typeface="Times New Roman" panose="02020603050405020304" pitchFamily="18" charset="0"/>
                <a:cs typeface="Times New Roman" panose="02020603050405020304" pitchFamily="18" charset="0"/>
              </a:rPr>
              <a:t>Шилэн дансны мэдээлэл оруулах төсвийн эрх бүхий албан тушаалтнуудад сургалт зохион байгуулж, нэгдсэн нэг ойлголттой болгох</a:t>
            </a:r>
            <a:endParaRPr lang="mn-MN" dirty="0" smtClean="0">
              <a:solidFill>
                <a:srgbClr val="0070C0"/>
              </a:solidFill>
              <a:latin typeface="Times New Roman" panose="02020603050405020304" pitchFamily="18" charset="0"/>
              <a:cs typeface="Times New Roman" panose="02020603050405020304" pitchFamily="18" charset="0"/>
            </a:endParaRPr>
          </a:p>
          <a:p>
            <a:pPr algn="just"/>
            <a:endParaRPr lang="mn-MN" dirty="0" smtClean="0">
              <a:solidFill>
                <a:srgbClr val="0070C0"/>
              </a:solidFill>
              <a:latin typeface="Times New Roman" panose="02020603050405020304" pitchFamily="18" charset="0"/>
              <a:cs typeface="Times New Roman" panose="02020603050405020304" pitchFamily="18" charset="0"/>
            </a:endParaRPr>
          </a:p>
          <a:p>
            <a:pPr algn="just"/>
            <a:r>
              <a:rPr lang="mn-MN" dirty="0" smtClean="0">
                <a:solidFill>
                  <a:srgbClr val="0070C0"/>
                </a:solidFill>
                <a:latin typeface="Times New Roman" panose="02020603050405020304" pitchFamily="18" charset="0"/>
                <a:cs typeface="Times New Roman" panose="02020603050405020304" pitchFamily="18" charset="0"/>
              </a:rPr>
              <a:t>Төсвийн </a:t>
            </a:r>
            <a:r>
              <a:rPr lang="mn-MN" dirty="0">
                <a:solidFill>
                  <a:srgbClr val="0070C0"/>
                </a:solidFill>
                <a:latin typeface="Times New Roman" panose="02020603050405020304" pitchFamily="18" charset="0"/>
                <a:cs typeface="Times New Roman" panose="02020603050405020304" pitchFamily="18" charset="0"/>
              </a:rPr>
              <a:t>гүйцэтгэлийн мэдээг санхүүгийн тайлангийн программ болон Засгийн газрын санхүүгийн удирдлагын мэдээллийн системээс шууд татагдан байршдаг болгох.</a:t>
            </a:r>
            <a:endParaRPr lang="en-US" dirty="0">
              <a:solidFill>
                <a:srgbClr val="0070C0"/>
              </a:solidFill>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a:p>
            <a:pPr algn="just"/>
            <a:endParaRPr lang="mn-MN" dirty="0" smtClean="0">
              <a:latin typeface="Times New Roman" panose="02020603050405020304" pitchFamily="18" charset="0"/>
              <a:cs typeface="Times New Roman" panose="02020603050405020304" pitchFamily="18" charset="0"/>
            </a:endParaRPr>
          </a:p>
          <a:p>
            <a:endParaRPr lang="en-US" dirty="0"/>
          </a:p>
        </p:txBody>
      </p:sp>
      <p:sp>
        <p:nvSpPr>
          <p:cNvPr id="5" name="Slide Number Placeholder 4"/>
          <p:cNvSpPr>
            <a:spLocks noGrp="1"/>
          </p:cNvSpPr>
          <p:nvPr>
            <p:ph type="sldNum" sz="quarter" idx="12"/>
          </p:nvPr>
        </p:nvSpPr>
        <p:spPr/>
        <p:txBody>
          <a:bodyPr/>
          <a:lstStyle/>
          <a:p>
            <a:fld id="{D495E168-DA5E-4888-8D8A-92B118324C14}" type="slidenum">
              <a:rPr lang="ru-RU" smtClean="0"/>
              <a:t>19</a:t>
            </a:fld>
            <a:endParaRPr lang="ru-RU" dirty="0"/>
          </a:p>
        </p:txBody>
      </p:sp>
    </p:spTree>
    <p:extLst>
      <p:ext uri="{BB962C8B-B14F-4D97-AF65-F5344CB8AC3E}">
        <p14:creationId xmlns:p14="http://schemas.microsoft.com/office/powerpoint/2010/main" val="3385414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AEBC1A8D-E693-4704-8E11-5AAB4B40BAEF}"/>
              </a:ext>
            </a:extLst>
          </p:cNvPr>
          <p:cNvSpPr>
            <a:spLocks noGrp="1"/>
          </p:cNvSpPr>
          <p:nvPr>
            <p:ph type="ctrTitle"/>
          </p:nvPr>
        </p:nvSpPr>
        <p:spPr/>
        <p:txBody>
          <a:bodyPr/>
          <a:lstStyle/>
          <a:p>
            <a:r>
              <a:rPr lang="mn-MN" dirty="0" smtClean="0">
                <a:latin typeface="Times New Roman Mon" panose="02020500000000000000" pitchFamily="18" charset="0"/>
              </a:rPr>
              <a:t>Шилэн дансны тухай хууль</a:t>
            </a:r>
            <a:endParaRPr lang="ru-RU" dirty="0">
              <a:latin typeface="Times New Roman Mon" panose="02020500000000000000" pitchFamily="18" charset="0"/>
            </a:endParaRPr>
          </a:p>
        </p:txBody>
      </p:sp>
      <p:sp>
        <p:nvSpPr>
          <p:cNvPr id="5" name="Subtitle 4">
            <a:extLst>
              <a:ext uri="{FF2B5EF4-FFF2-40B4-BE49-F238E27FC236}">
                <a16:creationId xmlns:a16="http://schemas.microsoft.com/office/drawing/2014/main" xmlns="" id="{18F92ECC-81D7-46DF-AF27-3388655CE442}"/>
              </a:ext>
            </a:extLst>
          </p:cNvPr>
          <p:cNvSpPr>
            <a:spLocks noGrp="1"/>
          </p:cNvSpPr>
          <p:nvPr>
            <p:ph type="subTitle" idx="1"/>
          </p:nvPr>
        </p:nvSpPr>
        <p:spPr>
          <a:xfrm>
            <a:off x="596930" y="1744117"/>
            <a:ext cx="7390797" cy="2781011"/>
          </a:xfrm>
        </p:spPr>
        <p:txBody>
          <a:bodyPr>
            <a:noAutofit/>
          </a:bodyPr>
          <a:lstStyle/>
          <a:p>
            <a:pPr marL="342900" indent="-342900" algn="just">
              <a:buFont typeface="Arial" panose="020B0604020202020204" pitchFamily="34" charset="0"/>
              <a:buChar char="•"/>
            </a:pPr>
            <a:r>
              <a:rPr lang="mn-MN" sz="2800" b="0" i="1" dirty="0" smtClean="0">
                <a:latin typeface="Times New Roman Mon" panose="02020500000000000000" pitchFamily="18" charset="0"/>
              </a:rPr>
              <a:t>2014 оны 07 дугаар сарын 01-ний өдөр</a:t>
            </a:r>
          </a:p>
          <a:p>
            <a:pPr marL="342900" indent="-342900" algn="just">
              <a:buFont typeface="Arial" panose="020B0604020202020204" pitchFamily="34" charset="0"/>
              <a:buChar char="•"/>
            </a:pPr>
            <a:r>
              <a:rPr lang="ru-RU" sz="2800" b="0" i="1" dirty="0">
                <a:latin typeface="Times New Roman Mon" panose="02020500000000000000" pitchFamily="18" charset="0"/>
              </a:rPr>
              <a:t>2015 оны 1 дүгээр сарын 01-ний өдрөөс эхлэн дагаж мөрдөнө</a:t>
            </a:r>
            <a:r>
              <a:rPr lang="ru-RU" sz="2800" b="0" i="1" dirty="0" smtClean="0">
                <a:latin typeface="Times New Roman Mon" panose="02020500000000000000" pitchFamily="18" charset="0"/>
              </a:rPr>
              <a:t>.</a:t>
            </a:r>
            <a:endParaRPr lang="mn-MN" sz="2800" b="0" i="1" dirty="0" smtClean="0">
              <a:latin typeface="Times New Roman Mon" panose="02020500000000000000" pitchFamily="18" charset="0"/>
            </a:endParaRPr>
          </a:p>
          <a:p>
            <a:pPr marL="342900" indent="-342900" algn="just">
              <a:buFont typeface="Arial" panose="020B0604020202020204" pitchFamily="34" charset="0"/>
              <a:buChar char="•"/>
            </a:pPr>
            <a:r>
              <a:rPr lang="ru-RU" sz="2800" b="0" i="1" dirty="0" smtClean="0">
                <a:latin typeface="Times New Roman Mon" panose="02020500000000000000" pitchFamily="18" charset="0"/>
              </a:rPr>
              <a:t>Засгийн газрын 2014 оны 384 дүгээр</a:t>
            </a:r>
            <a:r>
              <a:rPr lang="mn-MN" sz="2800" b="0" i="1" dirty="0" smtClean="0">
                <a:latin typeface="Times New Roman Mon" panose="02020500000000000000" pitchFamily="18" charset="0"/>
              </a:rPr>
              <a:t> </a:t>
            </a:r>
            <a:r>
              <a:rPr lang="ru-RU" sz="2800" b="0" i="1" dirty="0" smtClean="0">
                <a:latin typeface="Times New Roman Mon" panose="02020500000000000000" pitchFamily="18" charset="0"/>
              </a:rPr>
              <a:t>тогтоол</a:t>
            </a:r>
            <a:r>
              <a:rPr lang="mn-MN" sz="2800" b="0" i="1" dirty="0">
                <a:latin typeface="Times New Roman Mon" panose="02020500000000000000" pitchFamily="18" charset="0"/>
              </a:rPr>
              <a:t> Шилэн дансны цахим хуудсанд тавигдах мэдээллийн агуулга, нийтлэг стандартыг тогтоох тухай журам</a:t>
            </a:r>
            <a:endParaRPr lang="ru-RU" sz="2800" b="0" i="1" dirty="0">
              <a:latin typeface="Times New Roman Mon" panose="02020500000000000000" pitchFamily="18" charset="0"/>
            </a:endParaRPr>
          </a:p>
        </p:txBody>
      </p:sp>
      <p:sp>
        <p:nvSpPr>
          <p:cNvPr id="12" name="Slide Number Placeholder 11">
            <a:extLst>
              <a:ext uri="{FF2B5EF4-FFF2-40B4-BE49-F238E27FC236}">
                <a16:creationId xmlns:a16="http://schemas.microsoft.com/office/drawing/2014/main" xmlns="" id="{B5E4C005-CB50-4CBB-83F0-3393A7AC6211}"/>
              </a:ext>
            </a:extLst>
          </p:cNvPr>
          <p:cNvSpPr>
            <a:spLocks noGrp="1"/>
          </p:cNvSpPr>
          <p:nvPr>
            <p:ph type="sldNum" sz="quarter" idx="12"/>
          </p:nvPr>
        </p:nvSpPr>
        <p:spPr/>
        <p:txBody>
          <a:bodyPr/>
          <a:lstStyle/>
          <a:p>
            <a:fld id="{D495E168-DA5E-4888-8D8A-92B118324C14}" type="slidenum">
              <a:rPr lang="ru-RU" smtClean="0"/>
              <a:pPr/>
              <a:t>2</a:t>
            </a:fld>
            <a:endParaRPr lang="ru-RU"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46521" y="161366"/>
            <a:ext cx="1214557" cy="857544"/>
          </a:xfrm>
          <a:prstGeom prst="rect">
            <a:avLst/>
          </a:prstGeom>
        </p:spPr>
      </p:pic>
    </p:spTree>
    <p:extLst>
      <p:ext uri="{BB962C8B-B14F-4D97-AF65-F5344CB8AC3E}">
        <p14:creationId xmlns:p14="http://schemas.microsoft.com/office/powerpoint/2010/main" val="2287211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n-MN" dirty="0" smtClean="0">
                <a:latin typeface="Times New Roman" panose="02020603050405020304" pitchFamily="18" charset="0"/>
                <a:cs typeface="Times New Roman" panose="02020603050405020304" pitchFamily="18" charset="0"/>
              </a:rPr>
              <a:t>Анхаарах асуудал</a:t>
            </a:r>
            <a:endParaRPr lang="en-US" dirty="0">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a:xfrm>
            <a:off x="642257" y="1861457"/>
            <a:ext cx="5246914" cy="4626429"/>
          </a:xfrm>
        </p:spPr>
        <p:txBody>
          <a:bodyPr>
            <a:normAutofit fontScale="92500" lnSpcReduction="10000"/>
          </a:bodyPr>
          <a:lstStyle/>
          <a:p>
            <a:pPr algn="just"/>
            <a:r>
              <a:rPr lang="mn-MN" dirty="0">
                <a:latin typeface="Times New Roman" panose="02020603050405020304" pitchFamily="18" charset="0"/>
                <a:cs typeface="Times New Roman" panose="02020603050405020304" pitchFamily="18" charset="0"/>
              </a:rPr>
              <a:t>Хуулийн 3.1.4 болон 3.1.5 дахь заалтад хамаарах байгууллагууд шилэн дансны нэгдсэн цахим хуудсанд бүрэн хамрагдаагүй, хуульд заасан мэдээллийг мэдээлээгүй байна. </a:t>
            </a:r>
            <a:endParaRPr lang="mn-MN" dirty="0" smtClean="0">
              <a:latin typeface="Times New Roman" panose="02020603050405020304" pitchFamily="18" charset="0"/>
              <a:cs typeface="Times New Roman" panose="02020603050405020304" pitchFamily="18" charset="0"/>
            </a:endParaRPr>
          </a:p>
          <a:p>
            <a:pPr algn="just"/>
            <a:endParaRPr lang="mn-MN" dirty="0">
              <a:solidFill>
                <a:srgbClr val="0070C0"/>
              </a:solidFill>
              <a:latin typeface="Times New Roman" panose="02020603050405020304" pitchFamily="18" charset="0"/>
              <a:cs typeface="Times New Roman" panose="02020603050405020304" pitchFamily="18" charset="0"/>
            </a:endParaRPr>
          </a:p>
          <a:p>
            <a:pPr algn="just"/>
            <a:r>
              <a:rPr lang="mn-MN" dirty="0" smtClean="0">
                <a:solidFill>
                  <a:srgbClr val="0070C0"/>
                </a:solidFill>
                <a:latin typeface="Times New Roman" panose="02020603050405020304" pitchFamily="18" charset="0"/>
                <a:cs typeface="Times New Roman" panose="02020603050405020304" pitchFamily="18" charset="0"/>
              </a:rPr>
              <a:t>Улс</a:t>
            </a:r>
            <a:r>
              <a:rPr lang="mn-MN" dirty="0">
                <a:solidFill>
                  <a:srgbClr val="0070C0"/>
                </a:solidFill>
                <a:latin typeface="Times New Roman" panose="02020603050405020304" pitchFamily="18" charset="0"/>
                <a:cs typeface="Times New Roman" panose="02020603050405020304" pitchFamily="18" charset="0"/>
              </a:rPr>
              <a:t>, орон нутгийн төсвийн хөрөнгөөр тендер шалгаруулах болон ажил үйлчилгээ гүйцэтгүүлэх гэрээ байгуулахдаа шилэн дансны цахим хуудсанд хуулийн дагуу мэдээллийг оруулах талаар гэрээнд тусгаж, гэрээг дүгнэхдээ мэдээлэл оруулсан байдалд хяналт тавьж ажиллах </a:t>
            </a:r>
            <a:r>
              <a:rPr lang="mn-MN" dirty="0" smtClean="0">
                <a:solidFill>
                  <a:srgbClr val="0070C0"/>
                </a:solidFill>
                <a:latin typeface="Times New Roman" panose="02020603050405020304" pitchFamily="18" charset="0"/>
                <a:cs typeface="Times New Roman" panose="02020603050405020304" pitchFamily="18" charset="0"/>
              </a:rPr>
              <a:t>зөвлөмж- албан шаардлага</a:t>
            </a:r>
          </a:p>
          <a:p>
            <a:pPr algn="just"/>
            <a:endParaRPr lang="mn-MN" dirty="0" smtClean="0">
              <a:latin typeface="Times New Roman" panose="02020603050405020304" pitchFamily="18" charset="0"/>
              <a:cs typeface="Times New Roman" panose="02020603050405020304" pitchFamily="18" charset="0"/>
            </a:endParaRPr>
          </a:p>
          <a:p>
            <a:pPr algn="just"/>
            <a:endParaRPr lang="mn-MN" dirty="0" smtClean="0">
              <a:latin typeface="Times New Roman" panose="02020603050405020304" pitchFamily="18" charset="0"/>
              <a:cs typeface="Times New Roman" panose="02020603050405020304" pitchFamily="18" charset="0"/>
            </a:endParaRPr>
          </a:p>
          <a:p>
            <a:endParaRPr lang="en-US" dirty="0"/>
          </a:p>
        </p:txBody>
      </p:sp>
      <p:sp>
        <p:nvSpPr>
          <p:cNvPr id="5" name="Slide Number Placeholder 4"/>
          <p:cNvSpPr>
            <a:spLocks noGrp="1"/>
          </p:cNvSpPr>
          <p:nvPr>
            <p:ph type="sldNum" sz="quarter" idx="12"/>
          </p:nvPr>
        </p:nvSpPr>
        <p:spPr/>
        <p:txBody>
          <a:bodyPr/>
          <a:lstStyle/>
          <a:p>
            <a:fld id="{D495E168-DA5E-4888-8D8A-92B118324C14}" type="slidenum">
              <a:rPr lang="ru-RU" smtClean="0"/>
              <a:t>20</a:t>
            </a:fld>
            <a:endParaRPr lang="ru-RU" dirty="0"/>
          </a:p>
        </p:txBody>
      </p:sp>
      <p:sp>
        <p:nvSpPr>
          <p:cNvPr id="7" name="Text Placeholder 6"/>
          <p:cNvSpPr>
            <a:spLocks noGrp="1"/>
          </p:cNvSpPr>
          <p:nvPr>
            <p:ph type="body" idx="18"/>
          </p:nvPr>
        </p:nvSpPr>
        <p:spPr>
          <a:xfrm>
            <a:off x="6166844" y="1861457"/>
            <a:ext cx="5709469" cy="4320487"/>
          </a:xfrm>
        </p:spPr>
        <p:txBody>
          <a:bodyPr>
            <a:normAutofit fontScale="92500" lnSpcReduction="20000"/>
          </a:bodyPr>
          <a:lstStyle/>
          <a:p>
            <a:pPr algn="just"/>
            <a:r>
              <a:rPr lang="mn-MN" dirty="0">
                <a:latin typeface="Times New Roman" panose="02020603050405020304" pitchFamily="18" charset="0"/>
                <a:cs typeface="Times New Roman" panose="02020603050405020304" pitchFamily="18" charset="0"/>
              </a:rPr>
              <a:t>Хуулийн үйлчлэлд хамаарах байгууллагуудын шилэн дансны үйл ажиллагаанд тавих хяналт хангалтгүй байна</a:t>
            </a:r>
            <a:r>
              <a:rPr lang="mn-MN" dirty="0" smtClean="0">
                <a:latin typeface="Times New Roman" panose="02020603050405020304" pitchFamily="18" charset="0"/>
                <a:cs typeface="Times New Roman" panose="02020603050405020304" pitchFamily="18" charset="0"/>
              </a:rPr>
              <a:t>.</a:t>
            </a:r>
          </a:p>
          <a:p>
            <a:pPr algn="just"/>
            <a:endParaRPr lang="mn-MN" dirty="0">
              <a:latin typeface="Times New Roman" panose="02020603050405020304" pitchFamily="18" charset="0"/>
              <a:cs typeface="Times New Roman" panose="02020603050405020304" pitchFamily="18" charset="0"/>
            </a:endParaRPr>
          </a:p>
          <a:p>
            <a:pPr algn="just"/>
            <a:r>
              <a:rPr lang="mn-MN" sz="2600" dirty="0">
                <a:solidFill>
                  <a:srgbClr val="0070C0"/>
                </a:solidFill>
                <a:latin typeface="Times New Roman" panose="02020603050405020304" pitchFamily="18" charset="0"/>
                <a:cs typeface="Times New Roman" panose="02020603050405020304" pitchFamily="18" charset="0"/>
              </a:rPr>
              <a:t>Шилэн дансны тухай хуулийн 8 дугаар зүйлийн </a:t>
            </a:r>
            <a:r>
              <a:rPr lang="en-US" sz="2600" dirty="0">
                <a:solidFill>
                  <a:srgbClr val="0070C0"/>
                </a:solidFill>
                <a:latin typeface="Times New Roman" panose="02020603050405020304" pitchFamily="18" charset="0"/>
                <a:cs typeface="Times New Roman" panose="02020603050405020304" pitchFamily="18" charset="0"/>
              </a:rPr>
              <a:t>8.1 </a:t>
            </a:r>
            <a:r>
              <a:rPr lang="mn-MN" sz="2600" dirty="0">
                <a:solidFill>
                  <a:srgbClr val="0070C0"/>
                </a:solidFill>
                <a:latin typeface="Times New Roman" panose="02020603050405020304" pitchFamily="18" charset="0"/>
                <a:cs typeface="Times New Roman" panose="02020603050405020304" pitchFamily="18" charset="0"/>
              </a:rPr>
              <a:t>дэх хэсгийг хэрэгжүүлэхтэй холбоотой давтагдан гарч байгаа зөрчлийг таслан зогсоож, заасан хугацаанд арилгаж, шилэн дансны үйл ажиллагаанд хяналт тавих ажлыг  </a:t>
            </a:r>
            <a:r>
              <a:rPr lang="en-US" sz="2600" dirty="0" err="1">
                <a:solidFill>
                  <a:srgbClr val="0070C0"/>
                </a:solidFill>
                <a:latin typeface="Times New Roman" panose="02020603050405020304" pitchFamily="18" charset="0"/>
                <a:cs typeface="Times New Roman" panose="02020603050405020304" pitchFamily="18" charset="0"/>
              </a:rPr>
              <a:t>бүх</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шатны</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иргэдийн</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Төлөөлөгчдийн</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Хурал</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иргэдийн</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Нийтийн</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Хурлын</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байгуул</a:t>
            </a:r>
            <a:r>
              <a:rPr lang="mn-MN" sz="2600" dirty="0">
                <a:solidFill>
                  <a:srgbClr val="0070C0"/>
                </a:solidFill>
                <a:latin typeface="Times New Roman" panose="02020603050405020304" pitchFamily="18" charset="0"/>
                <a:cs typeface="Times New Roman" panose="02020603050405020304" pitchFamily="18" charset="0"/>
              </a:rPr>
              <a:t>л</a:t>
            </a:r>
            <a:r>
              <a:rPr lang="en-US" sz="2600" dirty="0" err="1">
                <a:solidFill>
                  <a:srgbClr val="0070C0"/>
                </a:solidFill>
                <a:latin typeface="Times New Roman" panose="02020603050405020304" pitchFamily="18" charset="0"/>
                <a:cs typeface="Times New Roman" panose="02020603050405020304" pitchFamily="18" charset="0"/>
              </a:rPr>
              <a:t>агуудын</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дунд</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зохион</a:t>
            </a:r>
            <a:r>
              <a:rPr lang="en-US" sz="2600" dirty="0">
                <a:solidFill>
                  <a:srgbClr val="0070C0"/>
                </a:solidFill>
                <a:latin typeface="Times New Roman" panose="02020603050405020304" pitchFamily="18" charset="0"/>
                <a:cs typeface="Times New Roman" panose="02020603050405020304" pitchFamily="18" charset="0"/>
              </a:rPr>
              <a:t> </a:t>
            </a:r>
            <a:r>
              <a:rPr lang="en-US" sz="2600" dirty="0" err="1">
                <a:solidFill>
                  <a:srgbClr val="0070C0"/>
                </a:solidFill>
                <a:latin typeface="Times New Roman" panose="02020603050405020304" pitchFamily="18" charset="0"/>
                <a:cs typeface="Times New Roman" panose="02020603050405020304" pitchFamily="18" charset="0"/>
              </a:rPr>
              <a:t>байгуулж</a:t>
            </a:r>
            <a:r>
              <a:rPr lang="en-US" sz="2600" dirty="0">
                <a:solidFill>
                  <a:srgbClr val="0070C0"/>
                </a:solidFill>
                <a:latin typeface="Times New Roman" panose="02020603050405020304" pitchFamily="18" charset="0"/>
                <a:cs typeface="Times New Roman" panose="02020603050405020304" pitchFamily="18" charset="0"/>
              </a:rPr>
              <a:t> </a:t>
            </a:r>
            <a:r>
              <a:rPr lang="mn-MN" sz="2600" dirty="0">
                <a:solidFill>
                  <a:srgbClr val="0070C0"/>
                </a:solidFill>
                <a:latin typeface="Times New Roman" panose="02020603050405020304" pitchFamily="18" charset="0"/>
                <a:cs typeface="Times New Roman" panose="02020603050405020304" pitchFamily="18" charset="0"/>
              </a:rPr>
              <a:t>хэрэгжилтийг хангах. </a:t>
            </a:r>
            <a:endParaRPr lang="en-US" sz="2600" dirty="0">
              <a:solidFill>
                <a:srgbClr val="0070C0"/>
              </a:solidFill>
              <a:latin typeface="Times New Roman" panose="02020603050405020304" pitchFamily="18" charset="0"/>
              <a:cs typeface="Times New Roman" panose="02020603050405020304" pitchFamily="18" charset="0"/>
            </a:endParaRPr>
          </a:p>
          <a:p>
            <a:pPr algn="just"/>
            <a:endParaRPr lang="mn-MN" dirty="0" smtClean="0">
              <a:latin typeface="Times New Roman" panose="02020603050405020304" pitchFamily="18" charset="0"/>
              <a:cs typeface="Times New Roman" panose="02020603050405020304" pitchFamily="18" charset="0"/>
            </a:endParaRPr>
          </a:p>
          <a:p>
            <a:pPr algn="just"/>
            <a:endParaRPr lang="mn-MN"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7084045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n-MN" dirty="0" smtClean="0">
                <a:latin typeface="Times New Roman" panose="02020603050405020304" pitchFamily="18" charset="0"/>
                <a:cs typeface="Times New Roman" panose="02020603050405020304" pitchFamily="18" charset="0"/>
              </a:rPr>
              <a:t>Анхаарах асуудал</a:t>
            </a:r>
            <a:endParaRPr lang="en-US" dirty="0">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a:xfrm>
            <a:off x="615230" y="1883229"/>
            <a:ext cx="5246914" cy="4233401"/>
          </a:xfrm>
        </p:spPr>
        <p:txBody>
          <a:bodyPr>
            <a:normAutofit lnSpcReduction="10000"/>
          </a:bodyPr>
          <a:lstStyle/>
          <a:p>
            <a:pPr algn="just"/>
            <a:endParaRPr lang="mn-MN" dirty="0" smtClean="0">
              <a:latin typeface="Times New Roman" panose="02020603050405020304" pitchFamily="18" charset="0"/>
              <a:cs typeface="Times New Roman" panose="02020603050405020304" pitchFamily="18" charset="0"/>
            </a:endParaRPr>
          </a:p>
          <a:p>
            <a:pPr algn="just"/>
            <a:r>
              <a:rPr lang="mn-MN" dirty="0">
                <a:latin typeface="Times New Roman" panose="02020603050405020304" pitchFamily="18" charset="0"/>
                <a:cs typeface="Times New Roman" panose="02020603050405020304" pitchFamily="18" charset="0"/>
              </a:rPr>
              <a:t>Өмнөх аудитаар өгсөн зөвлөмжийг хэрэгжүүлээгүй байна. </a:t>
            </a:r>
            <a:endParaRPr lang="mn-MN" dirty="0" smtClean="0">
              <a:latin typeface="Times New Roman" panose="02020603050405020304" pitchFamily="18" charset="0"/>
              <a:cs typeface="Times New Roman" panose="02020603050405020304" pitchFamily="18" charset="0"/>
            </a:endParaRPr>
          </a:p>
          <a:p>
            <a:pPr algn="just"/>
            <a:endParaRPr lang="mn-MN" dirty="0">
              <a:latin typeface="Times New Roman" panose="02020603050405020304" pitchFamily="18" charset="0"/>
              <a:cs typeface="Times New Roman" panose="02020603050405020304" pitchFamily="18" charset="0"/>
            </a:endParaRPr>
          </a:p>
          <a:p>
            <a:pPr algn="just"/>
            <a:r>
              <a:rPr lang="mn-MN" dirty="0">
                <a:solidFill>
                  <a:srgbClr val="0070C0"/>
                </a:solidFill>
                <a:latin typeface="Times New Roman" panose="02020603050405020304" pitchFamily="18" charset="0"/>
                <a:cs typeface="Times New Roman" panose="02020603050405020304" pitchFamily="18" charset="0"/>
              </a:rPr>
              <a:t>Зөрчлийн тухай хуулийн 15.2 дугаар зүйлийн 15.1.2 /Хууль ёсны дагуу шаардсан холбогдох мэдээ, мэдээллийг цаг хугацаанд нь гаргаж өгөөгүй, эсхүл санаатайгаар худал мэдээлэл өгсөн, эсхүл төөрөгдүүлсэн;/ </a:t>
            </a:r>
            <a:endParaRPr lang="en-US" dirty="0" smtClean="0">
              <a:solidFill>
                <a:srgbClr val="0070C0"/>
              </a:solidFill>
              <a:latin typeface="Times New Roman" panose="02020603050405020304" pitchFamily="18" charset="0"/>
              <a:cs typeface="Times New Roman" panose="02020603050405020304" pitchFamily="18" charset="0"/>
            </a:endParaRPr>
          </a:p>
          <a:p>
            <a:endParaRPr lang="en-US" dirty="0"/>
          </a:p>
        </p:txBody>
      </p:sp>
      <p:sp>
        <p:nvSpPr>
          <p:cNvPr id="5" name="Slide Number Placeholder 4"/>
          <p:cNvSpPr>
            <a:spLocks noGrp="1"/>
          </p:cNvSpPr>
          <p:nvPr>
            <p:ph type="sldNum" sz="quarter" idx="12"/>
          </p:nvPr>
        </p:nvSpPr>
        <p:spPr/>
        <p:txBody>
          <a:bodyPr/>
          <a:lstStyle/>
          <a:p>
            <a:fld id="{D495E168-DA5E-4888-8D8A-92B118324C14}" type="slidenum">
              <a:rPr lang="ru-RU" smtClean="0"/>
              <a:t>21</a:t>
            </a:fld>
            <a:endParaRPr lang="ru-RU" dirty="0"/>
          </a:p>
        </p:txBody>
      </p:sp>
      <p:sp>
        <p:nvSpPr>
          <p:cNvPr id="7" name="Text Placeholder 6"/>
          <p:cNvSpPr>
            <a:spLocks noGrp="1"/>
          </p:cNvSpPr>
          <p:nvPr>
            <p:ph type="body" idx="18"/>
          </p:nvPr>
        </p:nvSpPr>
        <p:spPr>
          <a:xfrm>
            <a:off x="6166844" y="1883229"/>
            <a:ext cx="5709469" cy="4430485"/>
          </a:xfrm>
        </p:spPr>
        <p:txBody>
          <a:bodyPr>
            <a:normAutofit fontScale="77500" lnSpcReduction="20000"/>
          </a:bodyPr>
          <a:lstStyle/>
          <a:p>
            <a:pPr algn="just"/>
            <a:endParaRPr lang="mn-MN" dirty="0">
              <a:latin typeface="Times New Roman" panose="02020603050405020304" pitchFamily="18" charset="0"/>
              <a:cs typeface="Times New Roman" panose="02020603050405020304" pitchFamily="18" charset="0"/>
            </a:endParaRPr>
          </a:p>
          <a:p>
            <a:pPr algn="just"/>
            <a:r>
              <a:rPr lang="mn-MN" dirty="0">
                <a:latin typeface="Times New Roman" panose="02020603050405020304" pitchFamily="18" charset="0"/>
                <a:cs typeface="Times New Roman" panose="02020603050405020304" pitchFamily="18" charset="0"/>
              </a:rPr>
              <a:t>Шилэн дансны цахим хуудаст байршуулсан мэдээлэлтэй иргэд олон нийт танилцахгүй байна</a:t>
            </a:r>
            <a:r>
              <a:rPr lang="mn-MN" dirty="0" smtClean="0">
                <a:latin typeface="Times New Roman" panose="02020603050405020304" pitchFamily="18" charset="0"/>
                <a:cs typeface="Times New Roman" panose="02020603050405020304" pitchFamily="18" charset="0"/>
              </a:rPr>
              <a:t>.</a:t>
            </a:r>
          </a:p>
          <a:p>
            <a:pPr algn="just"/>
            <a:endParaRPr lang="mn-MN" dirty="0">
              <a:latin typeface="Times New Roman" panose="02020603050405020304" pitchFamily="18" charset="0"/>
              <a:cs typeface="Times New Roman" panose="02020603050405020304" pitchFamily="18" charset="0"/>
            </a:endParaRPr>
          </a:p>
          <a:p>
            <a:pPr lvl="0" algn="just" fontAlgn="t"/>
            <a:r>
              <a:rPr lang="mn-MN" dirty="0">
                <a:solidFill>
                  <a:srgbClr val="0070C0"/>
                </a:solidFill>
                <a:latin typeface="Times New Roman" panose="02020603050405020304" pitchFamily="18" charset="0"/>
                <a:cs typeface="Times New Roman" panose="02020603050405020304" pitchFamily="18" charset="0"/>
              </a:rPr>
              <a:t>Шилэн дансны нэгдсэн цахим хуудсанд зочилсон иргэдийн хандалтын тоог харуулах автомат цонхтой болгох</a:t>
            </a:r>
            <a:r>
              <a:rPr lang="en-US" dirty="0">
                <a:solidFill>
                  <a:srgbClr val="0070C0"/>
                </a:solidFill>
                <a:latin typeface="Times New Roman" panose="02020603050405020304" pitchFamily="18" charset="0"/>
                <a:cs typeface="Times New Roman" panose="02020603050405020304" pitchFamily="18" charset="0"/>
              </a:rPr>
              <a:t>;</a:t>
            </a:r>
          </a:p>
          <a:p>
            <a:pPr lvl="0" algn="just"/>
            <a:r>
              <a:rPr lang="mn-MN" dirty="0" smtClean="0">
                <a:solidFill>
                  <a:srgbClr val="0070C0"/>
                </a:solidFill>
                <a:latin typeface="Times New Roman" panose="02020603050405020304" pitchFamily="18" charset="0"/>
                <a:cs typeface="Times New Roman" panose="02020603050405020304" pitchFamily="18" charset="0"/>
              </a:rPr>
              <a:t>Шилэн </a:t>
            </a:r>
            <a:r>
              <a:rPr lang="mn-MN" dirty="0">
                <a:solidFill>
                  <a:srgbClr val="0070C0"/>
                </a:solidFill>
                <a:latin typeface="Times New Roman" panose="02020603050405020304" pitchFamily="18" charset="0"/>
                <a:cs typeface="Times New Roman" panose="02020603050405020304" pitchFamily="18" charset="0"/>
              </a:rPr>
              <a:t>дансны нэгдсэн цахим хуудсанд байршуулж буй мэдээллийн агуулгыг зорилтот бүлэг буюу иргэд олон нийтэд ойлгомжтой байдлаар өөрчлөх шаардлагатай байна</a:t>
            </a:r>
            <a:r>
              <a:rPr lang="en-US" dirty="0">
                <a:solidFill>
                  <a:srgbClr val="0070C0"/>
                </a:solidFill>
                <a:latin typeface="Times New Roman" panose="02020603050405020304" pitchFamily="18" charset="0"/>
                <a:cs typeface="Times New Roman" panose="02020603050405020304" pitchFamily="18" charset="0"/>
              </a:rPr>
              <a:t>;  </a:t>
            </a:r>
            <a:endParaRPr lang="mn-MN" dirty="0" smtClean="0">
              <a:solidFill>
                <a:srgbClr val="0070C0"/>
              </a:solidFill>
              <a:latin typeface="Times New Roman" panose="02020603050405020304" pitchFamily="18" charset="0"/>
              <a:cs typeface="Times New Roman" panose="02020603050405020304" pitchFamily="18" charset="0"/>
            </a:endParaRPr>
          </a:p>
          <a:p>
            <a:pPr lvl="0" algn="just"/>
            <a:endParaRPr lang="mn-MN" dirty="0">
              <a:solidFill>
                <a:srgbClr val="0070C0"/>
              </a:solidFill>
              <a:latin typeface="Times New Roman" panose="02020603050405020304" pitchFamily="18" charset="0"/>
              <a:cs typeface="Times New Roman" panose="02020603050405020304" pitchFamily="18" charset="0"/>
            </a:endParaRPr>
          </a:p>
          <a:p>
            <a:pPr lvl="0" algn="just"/>
            <a:r>
              <a:rPr lang="mn-MN" dirty="0" smtClean="0">
                <a:solidFill>
                  <a:srgbClr val="0070C0"/>
                </a:solidFill>
                <a:latin typeface="Times New Roman" panose="02020603050405020304" pitchFamily="18" charset="0"/>
                <a:cs typeface="Times New Roman" panose="02020603050405020304" pitchFamily="18" charset="0"/>
              </a:rPr>
              <a:t>Шилэн </a:t>
            </a:r>
            <a:r>
              <a:rPr lang="mn-MN" dirty="0">
                <a:solidFill>
                  <a:srgbClr val="0070C0"/>
                </a:solidFill>
                <a:latin typeface="Times New Roman" panose="02020603050405020304" pitchFamily="18" charset="0"/>
                <a:cs typeface="Times New Roman" panose="02020603050405020304" pitchFamily="18" charset="0"/>
              </a:rPr>
              <a:t>дансны тухай хуулийг иргэдэд сурталчилах ажлыг зохион байгуулж, ил, тод байдлыг хангуулах</a:t>
            </a:r>
            <a:endParaRPr lang="en-US" dirty="0">
              <a:solidFill>
                <a:srgbClr val="0070C0"/>
              </a:solidFill>
              <a:latin typeface="Times New Roman" panose="02020603050405020304" pitchFamily="18" charset="0"/>
              <a:cs typeface="Times New Roman" panose="02020603050405020304" pitchFamily="18" charset="0"/>
            </a:endParaRPr>
          </a:p>
          <a:p>
            <a:pPr algn="just"/>
            <a:endParaRPr lang="en-US" dirty="0" smtClean="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8067026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244550"/>
            <a:ext cx="10515600" cy="1212776"/>
          </a:xfrm>
        </p:spPr>
        <p:txBody>
          <a:bodyPr>
            <a:noAutofit/>
          </a:bodyPr>
          <a:lstStyle/>
          <a:p>
            <a:r>
              <a:rPr lang="mn-MN" sz="2400" dirty="0"/>
              <a:t>МЭДЭЭЛЛИЙН ИЛ ТОД БАЙДАЛ БА МЭДЭЭЛЭЛ АВАХ ЭРХИЙН </a:t>
            </a:r>
            <a:r>
              <a:rPr lang="mn-MN" sz="2400" dirty="0" smtClean="0"/>
              <a:t>ТУХАЙ ХУУЛЬ /</a:t>
            </a:r>
            <a:r>
              <a:rPr lang="ru-RU" sz="2400" dirty="0" smtClean="0"/>
              <a:t>2011 </a:t>
            </a:r>
            <a:r>
              <a:rPr lang="ru-RU" sz="2400" dirty="0"/>
              <a:t>оны 6 дугаар сарын 16-ны </a:t>
            </a:r>
            <a:r>
              <a:rPr lang="ru-RU" sz="2400" dirty="0" smtClean="0"/>
              <a:t>өдөр</a:t>
            </a:r>
            <a:r>
              <a:rPr lang="mn-MN" sz="2400" dirty="0" smtClean="0"/>
              <a:t>/</a:t>
            </a:r>
            <a:endParaRPr lang="mn-MN" sz="2400" dirty="0"/>
          </a:p>
        </p:txBody>
      </p:sp>
      <p:sp>
        <p:nvSpPr>
          <p:cNvPr id="5" name="Slide Number Placeholder 4"/>
          <p:cNvSpPr>
            <a:spLocks noGrp="1"/>
          </p:cNvSpPr>
          <p:nvPr>
            <p:ph type="sldNum" sz="quarter" idx="12"/>
          </p:nvPr>
        </p:nvSpPr>
        <p:spPr/>
        <p:txBody>
          <a:bodyPr/>
          <a:lstStyle/>
          <a:p>
            <a:fld id="{D495E168-DA5E-4888-8D8A-92B118324C14}" type="slidenum">
              <a:rPr lang="ru-RU" smtClean="0"/>
              <a:t>22</a:t>
            </a:fld>
            <a:endParaRPr lang="ru-RU" dirty="0"/>
          </a:p>
        </p:txBody>
      </p:sp>
      <p:graphicFrame>
        <p:nvGraphicFramePr>
          <p:cNvPr id="13" name="Diagram 12"/>
          <p:cNvGraphicFramePr/>
          <p:nvPr>
            <p:extLst>
              <p:ext uri="{D42A27DB-BD31-4B8C-83A1-F6EECF244321}">
                <p14:modId xmlns:p14="http://schemas.microsoft.com/office/powerpoint/2010/main" val="3005120454"/>
              </p:ext>
            </p:extLst>
          </p:nvPr>
        </p:nvGraphicFramePr>
        <p:xfrm>
          <a:off x="1304999" y="1892595"/>
          <a:ext cx="9569302" cy="42893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047070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495E168-DA5E-4888-8D8A-92B118324C14}" type="slidenum">
              <a:rPr lang="ru-RU" smtClean="0"/>
              <a:t>23</a:t>
            </a:fld>
            <a:endParaRPr lang="ru-RU" dirty="0"/>
          </a:p>
        </p:txBody>
      </p:sp>
      <p:sp>
        <p:nvSpPr>
          <p:cNvPr id="10" name="AutoShape 2"/>
          <p:cNvSpPr>
            <a:spLocks noChangeArrowheads="1"/>
          </p:cNvSpPr>
          <p:nvPr/>
        </p:nvSpPr>
        <p:spPr bwMode="gray">
          <a:xfrm>
            <a:off x="946284" y="518791"/>
            <a:ext cx="8589671" cy="745820"/>
          </a:xfrm>
          <a:prstGeom prst="roundRect">
            <a:avLst>
              <a:gd name="adj" fmla="val 16667"/>
            </a:avLst>
          </a:prstGeom>
          <a:solidFill>
            <a:schemeClr val="folHlink"/>
          </a:solidFill>
          <a:ln w="12700" algn="ctr">
            <a:solidFill>
              <a:srgbClr val="808080"/>
            </a:solidFill>
            <a:round/>
            <a:headEnd/>
            <a:tailEnd/>
          </a:ln>
          <a:effectLst/>
          <a:extLst>
            <a:ext uri="{AF507438-7753-43E0-B8FC-AC1667EBCBE1}">
              <a14:hiddenEffects xmlns:a14="http://schemas.microsoft.com/office/drawing/2010/main">
                <a:effectLst>
                  <a:outerShdw dist="35921" dir="2700000" algn="ctr" rotWithShape="0">
                    <a:schemeClr val="tx2">
                      <a:alpha val="50000"/>
                    </a:schemeClr>
                  </a:outerShdw>
                </a:effectLst>
              </a14:hiddenEffects>
            </a:ext>
          </a:extLst>
        </p:spPr>
        <p:txBody>
          <a:bodyPr wrap="none" anchor="ctr"/>
          <a:lstStyle/>
          <a:p>
            <a:endParaRPr lang="en-US"/>
          </a:p>
        </p:txBody>
      </p:sp>
      <p:sp>
        <p:nvSpPr>
          <p:cNvPr id="11" name="AutoShape 9"/>
          <p:cNvSpPr>
            <a:spLocks noChangeArrowheads="1"/>
          </p:cNvSpPr>
          <p:nvPr/>
        </p:nvSpPr>
        <p:spPr bwMode="gray">
          <a:xfrm>
            <a:off x="946284" y="1252303"/>
            <a:ext cx="8589671" cy="189369"/>
          </a:xfrm>
          <a:prstGeom prst="roundRect">
            <a:avLst>
              <a:gd name="adj" fmla="val 50000"/>
            </a:avLst>
          </a:prstGeom>
          <a:gradFill rotWithShape="1">
            <a:gsLst>
              <a:gs pos="0">
                <a:srgbClr val="FED4CB"/>
              </a:gs>
              <a:gs pos="100000">
                <a:schemeClr val="folHlink"/>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Text Box 8"/>
          <p:cNvSpPr txBox="1">
            <a:spLocks noChangeArrowheads="1"/>
          </p:cNvSpPr>
          <p:nvPr/>
        </p:nvSpPr>
        <p:spPr bwMode="white">
          <a:xfrm>
            <a:off x="865696" y="469237"/>
            <a:ext cx="8670259" cy="646331"/>
          </a:xfrm>
          <a:prstGeom prst="rect">
            <a:avLst/>
          </a:prstGeom>
          <a:noFill/>
          <a:ln>
            <a:noFill/>
          </a:ln>
          <a:effectLst>
            <a:outerShdw dist="28398" dir="3806097" algn="ctr" rotWithShape="0">
              <a:srgbClr val="000000">
                <a:alpha val="5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p>
            <a:pPr algn="ctr" eaLnBrk="0" hangingPunct="0"/>
            <a:r>
              <a:rPr lang="ru-RU" altLang="en-US" sz="3600" b="1" dirty="0">
                <a:solidFill>
                  <a:srgbClr val="FFFFFF"/>
                </a:solidFill>
              </a:rPr>
              <a:t>Үйл ажиллагааны ил тод </a:t>
            </a:r>
            <a:r>
              <a:rPr lang="ru-RU" altLang="en-US" sz="3600" b="1" dirty="0" smtClean="0">
                <a:solidFill>
                  <a:srgbClr val="FFFFFF"/>
                </a:solidFill>
              </a:rPr>
              <a:t>байдал</a:t>
            </a:r>
            <a:endParaRPr lang="ru-RU" altLang="en-US" sz="3600" b="1" dirty="0">
              <a:solidFill>
                <a:srgbClr val="FFFFFF"/>
              </a:solidFill>
            </a:endParaRPr>
          </a:p>
        </p:txBody>
      </p:sp>
      <p:sp>
        <p:nvSpPr>
          <p:cNvPr id="2" name="TextBox 1"/>
          <p:cNvSpPr txBox="1"/>
          <p:nvPr/>
        </p:nvSpPr>
        <p:spPr>
          <a:xfrm>
            <a:off x="865696" y="1779687"/>
            <a:ext cx="9745597" cy="5078313"/>
          </a:xfrm>
          <a:prstGeom prst="rect">
            <a:avLst/>
          </a:prstGeom>
          <a:solidFill>
            <a:schemeClr val="bg2">
              <a:lumMod val="20000"/>
              <a:lumOff val="80000"/>
            </a:schemeClr>
          </a:solidFill>
        </p:spPr>
        <p:txBody>
          <a:bodyPr wrap="square" rtlCol="0">
            <a:spAutoFit/>
          </a:bodyPr>
          <a:lstStyle/>
          <a:p>
            <a:pPr fontAlgn="t"/>
            <a:r>
              <a:rPr lang="mn-MN" sz="1200" dirty="0"/>
              <a:t>7.1.Энэ хуулийн 3.1-д заасан байгууллага нь хуульд өөрөөр заагаагүй бол үйл ажиллагааныхаа ил тод байдлыг хангах чиглэлээр дараах арга хэмжээ авч хэрэгжүүлнэ:</a:t>
            </a:r>
          </a:p>
          <a:p>
            <a:pPr lvl="1" fontAlgn="t"/>
            <a:r>
              <a:rPr lang="mn-MN" sz="1200" dirty="0"/>
              <a:t>7.1.1.эрхэм зорилго, үйл ажиллагааны стратегийн зорилт, зорилго, тэргүүлэх чиглэл болон тэдгээрийн хүрээнд авч хэрэгжүүлсэн арга хэмжээ, түүний үр дүн, зохион байгуулалтын бүтцийг цахим хуудас болон мэдээллийн самбартаа ойлгомжтой байдлаар байрлуулан тухай бүр шинэчлэх;</a:t>
            </a:r>
          </a:p>
          <a:p>
            <a:pPr lvl="1" fontAlgn="t"/>
            <a:r>
              <a:rPr lang="mn-MN" sz="1200" dirty="0"/>
              <a:t>7.1.2.үйлчилгээ, захидал харилцааны асуудал хариуцсан албан хаагчийн эцэг /эх/-ийн нэр, өөрийн нэр, албан тушаал, ажиллах журам, харилцах утас, иргэдийг хүлээн авч уулзах цагийн хуваарийг цахим хуудас болон мэдээллийн самбартаа ойлгомжтой байдлаар байрлуулан тухай бүр шинэчлэх;</a:t>
            </a:r>
          </a:p>
          <a:p>
            <a:pPr lvl="1" fontAlgn="t"/>
            <a:r>
              <a:rPr lang="mn-MN" sz="1200" dirty="0"/>
              <a:t>7.1.3.үйлчилгээ авахад шаардагдах бичиг баримтын жагсаалтыг цахим хуудас болон мэдээллийн самбартаа ойлгомжтой байдлаар байрлуулан тухай бүр шинэчлэх;</a:t>
            </a:r>
          </a:p>
          <a:p>
            <a:pPr lvl="1" fontAlgn="t"/>
            <a:r>
              <a:rPr lang="mn-MN" sz="1200" dirty="0"/>
              <a:t>7.1.4.үйл ажиллагаандаа мөрдөж байгаа хууль тогтоомж, дүрэм, журам, зааврыг цахим хуудас болон мэдээллийн самбартаа ойлгомжтой байдлаар байрлуулан тухай бүр шинэчлэх;</a:t>
            </a:r>
          </a:p>
          <a:p>
            <a:pPr lvl="1" fontAlgn="t"/>
            <a:r>
              <a:rPr lang="mn-MN" sz="1200" dirty="0"/>
              <a:t>7.1.5.шинээр боловсруулж байгаа бодлогын баримт бичиг болон захиргааны хэм хэмжээний актын шийдвэрийн төслийг цахим хуудсандаа 30-аас доошгүй хоног ойлгомжтой байдлаар байрлуулж, холбогдох төрийн ба төрийн бус байгууллага, мэргэжлийн шинжээч, эрдэмтэн, иргэдийн саналыг авах, үндэслэлтэй гэж үзвэл уг саналыг төсөлд тусгах;</a:t>
            </a:r>
          </a:p>
          <a:p>
            <a:pPr lvl="1" fontAlgn="t"/>
            <a:r>
              <a:rPr lang="mn-MN" sz="1200" i="1" dirty="0"/>
              <a:t>/Энэ заалтад 2016 оны 2 дугаар сарын 4-ний өдрийн хуулиар өөрчлөлт оруулсан/</a:t>
            </a:r>
            <a:endParaRPr lang="mn-MN" sz="1200" dirty="0"/>
          </a:p>
          <a:p>
            <a:pPr lvl="1" fontAlgn="t"/>
            <a:r>
              <a:rPr lang="mn-MN" sz="1200" dirty="0"/>
              <a:t>7.1.6.үзүүлж байгаа үйлчилгээний арга, хэлбэрийг боловсронгуй болгох зохион байгуулалтын арга хэмжээ авч хэрэгжүүлэх;</a:t>
            </a:r>
          </a:p>
          <a:p>
            <a:pPr lvl="1" fontAlgn="t"/>
            <a:r>
              <a:rPr lang="mn-MN" sz="1200" dirty="0"/>
              <a:t>7.1.7.Монгол Улсын Засгийн газрын тухай хуулийн 19 дүгээр зүйлийн 1 дэх хэсэгт заасны дагуу төрийн байгууллагын гүйцэтгэх тодорхой чиг үүргийг төрийн бус байгууллага гүйцэтгэж байгаа тохиолдолд тухайн төрийн бус байгууллагын нэр, хаяг, цахим хуудас, эрхэлж байгаа үйл ажиллагааны чиглэлийг цахим хуудас болон мэдээллийн самбартаа ойлгомжтой байдлаар байрлуулан мэдээлэх;</a:t>
            </a:r>
          </a:p>
          <a:p>
            <a:pPr lvl="1" fontAlgn="t"/>
            <a:r>
              <a:rPr lang="mn-MN" sz="1200" dirty="0"/>
              <a:t>7.1.8.тухайн байгууллага тодорхой төрлийн аж ахуйн үйл ажиллагаа эсхүл бусад үйл ажиллагаа эрхлэх зөвшөөрөл олгодог бол тухайн зөвшөөрөл эзэмшигчийн нэр, хаяг, эрхлэх үйл ажиллагааны чиглэл, зөвшөөрөл олгосон болон дуусгавар болох хугацааг цахим хуудсандаа ойлгомжтой байдлаар байрлуулан тухай бүр шинэчлэх;</a:t>
            </a:r>
          </a:p>
          <a:p>
            <a:pPr lvl="1" fontAlgn="t"/>
            <a:r>
              <a:rPr lang="mn-MN" sz="1200" dirty="0"/>
              <a:t>7.1.9.салбарын хэмжээнд улсын төсвийн хөрөнгөөр болон гадаадын зээл, тусламжаар хэрэгжүүлж байгаа төсөл, хөтөлбөрийн хэрэгжилт, явц, байдлын талаарх мэдээллийг цахим хуудсандаа байрлуулан тухай бүр шинэчлэх;</a:t>
            </a:r>
          </a:p>
          <a:p>
            <a:pPr lvl="1" fontAlgn="t"/>
            <a:r>
              <a:rPr lang="mn-MN" sz="1200" dirty="0"/>
              <a:t>7.1.10.хууль тогтоомжид заасан бусад мэдээлэл.</a:t>
            </a:r>
          </a:p>
        </p:txBody>
      </p:sp>
    </p:spTree>
    <p:extLst>
      <p:ext uri="{BB962C8B-B14F-4D97-AF65-F5344CB8AC3E}">
        <p14:creationId xmlns:p14="http://schemas.microsoft.com/office/powerpoint/2010/main" val="33067047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495E168-DA5E-4888-8D8A-92B118324C14}" type="slidenum">
              <a:rPr lang="ru-RU" smtClean="0"/>
              <a:t>24</a:t>
            </a:fld>
            <a:endParaRPr lang="ru-RU" dirty="0"/>
          </a:p>
        </p:txBody>
      </p:sp>
      <p:sp>
        <p:nvSpPr>
          <p:cNvPr id="10" name="AutoShape 2"/>
          <p:cNvSpPr>
            <a:spLocks noChangeArrowheads="1"/>
          </p:cNvSpPr>
          <p:nvPr/>
        </p:nvSpPr>
        <p:spPr bwMode="gray">
          <a:xfrm>
            <a:off x="946284" y="518791"/>
            <a:ext cx="8589671" cy="745820"/>
          </a:xfrm>
          <a:prstGeom prst="roundRect">
            <a:avLst>
              <a:gd name="adj" fmla="val 16667"/>
            </a:avLst>
          </a:prstGeom>
          <a:solidFill>
            <a:schemeClr val="folHlink"/>
          </a:solidFill>
          <a:ln w="12700" algn="ctr">
            <a:solidFill>
              <a:srgbClr val="808080"/>
            </a:solidFill>
            <a:round/>
            <a:headEnd/>
            <a:tailEnd/>
          </a:ln>
          <a:effectLst/>
          <a:extLst>
            <a:ext uri="{AF507438-7753-43E0-B8FC-AC1667EBCBE1}">
              <a14:hiddenEffects xmlns:a14="http://schemas.microsoft.com/office/drawing/2010/main">
                <a:effectLst>
                  <a:outerShdw dist="35921" dir="2700000" algn="ctr" rotWithShape="0">
                    <a:schemeClr val="tx2">
                      <a:alpha val="50000"/>
                    </a:schemeClr>
                  </a:outerShdw>
                </a:effectLst>
              </a14:hiddenEffects>
            </a:ext>
          </a:extLst>
        </p:spPr>
        <p:txBody>
          <a:bodyPr wrap="none" anchor="ctr"/>
          <a:lstStyle/>
          <a:p>
            <a:endParaRPr lang="en-US"/>
          </a:p>
        </p:txBody>
      </p:sp>
      <p:sp>
        <p:nvSpPr>
          <p:cNvPr id="11" name="AutoShape 9"/>
          <p:cNvSpPr>
            <a:spLocks noChangeArrowheads="1"/>
          </p:cNvSpPr>
          <p:nvPr/>
        </p:nvSpPr>
        <p:spPr bwMode="gray">
          <a:xfrm>
            <a:off x="946284" y="1252303"/>
            <a:ext cx="8589671" cy="189369"/>
          </a:xfrm>
          <a:prstGeom prst="roundRect">
            <a:avLst>
              <a:gd name="adj" fmla="val 50000"/>
            </a:avLst>
          </a:prstGeom>
          <a:gradFill rotWithShape="1">
            <a:gsLst>
              <a:gs pos="0">
                <a:srgbClr val="FED4CB"/>
              </a:gs>
              <a:gs pos="100000">
                <a:schemeClr val="folHlink"/>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Text Box 8"/>
          <p:cNvSpPr txBox="1">
            <a:spLocks noChangeArrowheads="1"/>
          </p:cNvSpPr>
          <p:nvPr/>
        </p:nvSpPr>
        <p:spPr bwMode="white">
          <a:xfrm>
            <a:off x="865696" y="469237"/>
            <a:ext cx="8670259" cy="646331"/>
          </a:xfrm>
          <a:prstGeom prst="rect">
            <a:avLst/>
          </a:prstGeom>
          <a:noFill/>
          <a:ln>
            <a:noFill/>
          </a:ln>
          <a:effectLst>
            <a:outerShdw dist="28398" dir="3806097" algn="ctr" rotWithShape="0">
              <a:srgbClr val="000000">
                <a:alpha val="5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p>
            <a:pPr algn="ctr" eaLnBrk="0" hangingPunct="0"/>
            <a:r>
              <a:rPr lang="ru-RU" altLang="en-US" sz="3600" b="1" dirty="0">
                <a:solidFill>
                  <a:srgbClr val="FFFFFF"/>
                </a:solidFill>
              </a:rPr>
              <a:t>Хүний нөөцийн ил тод байдал;</a:t>
            </a:r>
          </a:p>
        </p:txBody>
      </p:sp>
      <p:sp>
        <p:nvSpPr>
          <p:cNvPr id="2" name="TextBox 1"/>
          <p:cNvSpPr txBox="1"/>
          <p:nvPr/>
        </p:nvSpPr>
        <p:spPr>
          <a:xfrm>
            <a:off x="865696" y="1779687"/>
            <a:ext cx="9745597" cy="4524315"/>
          </a:xfrm>
          <a:prstGeom prst="rect">
            <a:avLst/>
          </a:prstGeom>
          <a:solidFill>
            <a:schemeClr val="bg2">
              <a:lumMod val="20000"/>
              <a:lumOff val="80000"/>
            </a:schemeClr>
          </a:solidFill>
        </p:spPr>
        <p:txBody>
          <a:bodyPr wrap="square" rtlCol="0">
            <a:spAutoFit/>
          </a:bodyPr>
          <a:lstStyle/>
          <a:p>
            <a:pPr fontAlgn="t"/>
            <a:r>
              <a:rPr lang="mn-MN" dirty="0"/>
              <a:t>8.1.Энэ хуулийн 3.1-д заасан байгууллага нь хуульд өөрөөр заагаагүй бол хүний нөөцийн ил тод байдлыг хангах чиглэлээр дараах арга хэмжээ авч хэрэгжүүлнэ:</a:t>
            </a:r>
          </a:p>
          <a:p>
            <a:pPr lvl="1" fontAlgn="t"/>
            <a:r>
              <a:rPr lang="mn-MN" dirty="0"/>
              <a:t>8.1.1.сул орон тооны зарыг цахим хуудас болон мэдээллийн самбартаа ойлгомжтой байдлаар байрлуулан тухай бүр шинэчлэх, энэ тухай олон нийтийн мэдээллийн хэрэгслээр зарлах;</a:t>
            </a:r>
          </a:p>
          <a:p>
            <a:pPr lvl="1" fontAlgn="t"/>
            <a:r>
              <a:rPr lang="mn-MN" dirty="0"/>
              <a:t>8.1.2.албан хаагчийн ёс зүйн дүрмийг цахим хуудас болон мэдээллийн самбартаа ойлгомжтой байдлаар байрлуулан тухай бүр шинэчлэх;</a:t>
            </a:r>
          </a:p>
          <a:p>
            <a:pPr lvl="1" fontAlgn="t"/>
            <a:r>
              <a:rPr lang="mn-MN" dirty="0"/>
              <a:t>8.1.3.хүний нөөцийн стратеги, түүний хэрэгжилтийг хянаж, үнэлэх журмыг цахим хуудсандаа ойлгомжтой байдлаар байрлуулан тухай бүр шинэчлэх;</a:t>
            </a:r>
          </a:p>
          <a:p>
            <a:pPr lvl="1" fontAlgn="t"/>
            <a:r>
              <a:rPr lang="mn-MN" dirty="0"/>
              <a:t>8.1.4.хүний нөөцийн удирдлагын ил тод байдлыг хангах чиглэлээр авч хэрэгжүүлж байгаа арга хэмжээний талаар цахим хуудсандаа ойлгомжтой байдлаар байрлуулан мэдээлж байх;</a:t>
            </a:r>
          </a:p>
          <a:p>
            <a:pPr lvl="1" fontAlgn="t"/>
            <a:r>
              <a:rPr lang="mn-MN" dirty="0"/>
              <a:t>8.1.5.албан хаагчдын ажлын гүйцэтгэлийг үнэлэх үйл ажиллагааг үнэн зөв, шударга болгох чиглэлээр авч хэрэгжүүлж байгаа арга хэмжээний талаар цахим хуудсандаа ойлгомжтой байдлаар байрлуулан мэдээлж байх;</a:t>
            </a:r>
          </a:p>
          <a:p>
            <a:pPr lvl="1" fontAlgn="t"/>
            <a:r>
              <a:rPr lang="mn-MN" dirty="0"/>
              <a:t>8.1.6.хууль тогтоомжид заасан бусад мэдээллийг мэдээлэх.</a:t>
            </a:r>
          </a:p>
        </p:txBody>
      </p:sp>
    </p:spTree>
    <p:extLst>
      <p:ext uri="{BB962C8B-B14F-4D97-AF65-F5344CB8AC3E}">
        <p14:creationId xmlns:p14="http://schemas.microsoft.com/office/powerpoint/2010/main" val="2215749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495E168-DA5E-4888-8D8A-92B118324C14}" type="slidenum">
              <a:rPr lang="ru-RU" smtClean="0"/>
              <a:t>25</a:t>
            </a:fld>
            <a:endParaRPr lang="ru-RU" dirty="0"/>
          </a:p>
        </p:txBody>
      </p:sp>
      <p:sp>
        <p:nvSpPr>
          <p:cNvPr id="10" name="AutoShape 2"/>
          <p:cNvSpPr>
            <a:spLocks noChangeArrowheads="1"/>
          </p:cNvSpPr>
          <p:nvPr/>
        </p:nvSpPr>
        <p:spPr bwMode="gray">
          <a:xfrm>
            <a:off x="946284" y="518791"/>
            <a:ext cx="8589671" cy="745820"/>
          </a:xfrm>
          <a:prstGeom prst="roundRect">
            <a:avLst>
              <a:gd name="adj" fmla="val 16667"/>
            </a:avLst>
          </a:prstGeom>
          <a:solidFill>
            <a:schemeClr val="folHlink"/>
          </a:solidFill>
          <a:ln w="12700" algn="ctr">
            <a:solidFill>
              <a:srgbClr val="808080"/>
            </a:solidFill>
            <a:round/>
            <a:headEnd/>
            <a:tailEnd/>
          </a:ln>
          <a:effectLst/>
          <a:extLst>
            <a:ext uri="{AF507438-7753-43E0-B8FC-AC1667EBCBE1}">
              <a14:hiddenEffects xmlns:a14="http://schemas.microsoft.com/office/drawing/2010/main">
                <a:effectLst>
                  <a:outerShdw dist="35921" dir="2700000" algn="ctr" rotWithShape="0">
                    <a:schemeClr val="tx2">
                      <a:alpha val="50000"/>
                    </a:schemeClr>
                  </a:outerShdw>
                </a:effectLst>
              </a14:hiddenEffects>
            </a:ext>
          </a:extLst>
        </p:spPr>
        <p:txBody>
          <a:bodyPr wrap="none" anchor="ctr"/>
          <a:lstStyle/>
          <a:p>
            <a:endParaRPr lang="en-US"/>
          </a:p>
        </p:txBody>
      </p:sp>
      <p:sp>
        <p:nvSpPr>
          <p:cNvPr id="11" name="AutoShape 9"/>
          <p:cNvSpPr>
            <a:spLocks noChangeArrowheads="1"/>
          </p:cNvSpPr>
          <p:nvPr/>
        </p:nvSpPr>
        <p:spPr bwMode="gray">
          <a:xfrm>
            <a:off x="946284" y="1252303"/>
            <a:ext cx="8589671" cy="189369"/>
          </a:xfrm>
          <a:prstGeom prst="roundRect">
            <a:avLst>
              <a:gd name="adj" fmla="val 50000"/>
            </a:avLst>
          </a:prstGeom>
          <a:gradFill rotWithShape="1">
            <a:gsLst>
              <a:gs pos="0">
                <a:srgbClr val="FED4CB"/>
              </a:gs>
              <a:gs pos="100000">
                <a:schemeClr val="folHlink"/>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Text Box 8"/>
          <p:cNvSpPr txBox="1">
            <a:spLocks noChangeArrowheads="1"/>
          </p:cNvSpPr>
          <p:nvPr/>
        </p:nvSpPr>
        <p:spPr bwMode="white">
          <a:xfrm>
            <a:off x="865696" y="469237"/>
            <a:ext cx="8670259" cy="646331"/>
          </a:xfrm>
          <a:prstGeom prst="rect">
            <a:avLst/>
          </a:prstGeom>
          <a:noFill/>
          <a:ln>
            <a:noFill/>
          </a:ln>
          <a:effectLst>
            <a:outerShdw dist="28398" dir="3806097" algn="ctr" rotWithShape="0">
              <a:srgbClr val="000000">
                <a:alpha val="5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p>
            <a:pPr algn="ctr" eaLnBrk="0" hangingPunct="0"/>
            <a:r>
              <a:rPr lang="ru-RU" altLang="en-US" sz="3600" b="1" dirty="0">
                <a:solidFill>
                  <a:srgbClr val="FFFFFF"/>
                </a:solidFill>
              </a:rPr>
              <a:t>Төсөв, санхүүгийн ил тод </a:t>
            </a:r>
            <a:r>
              <a:rPr lang="ru-RU" altLang="en-US" sz="3600" b="1" dirty="0" smtClean="0">
                <a:solidFill>
                  <a:srgbClr val="FFFFFF"/>
                </a:solidFill>
              </a:rPr>
              <a:t>байдал</a:t>
            </a:r>
            <a:endParaRPr lang="ru-RU" altLang="en-US" sz="3600" b="1" dirty="0">
              <a:solidFill>
                <a:srgbClr val="FFFFFF"/>
              </a:solidFill>
            </a:endParaRPr>
          </a:p>
        </p:txBody>
      </p:sp>
      <p:sp>
        <p:nvSpPr>
          <p:cNvPr id="2" name="TextBox 1"/>
          <p:cNvSpPr txBox="1"/>
          <p:nvPr/>
        </p:nvSpPr>
        <p:spPr>
          <a:xfrm>
            <a:off x="865696" y="2024236"/>
            <a:ext cx="9745597" cy="1354217"/>
          </a:xfrm>
          <a:prstGeom prst="rect">
            <a:avLst/>
          </a:prstGeom>
          <a:solidFill>
            <a:schemeClr val="bg2">
              <a:lumMod val="20000"/>
              <a:lumOff val="80000"/>
            </a:schemeClr>
          </a:solidFill>
        </p:spPr>
        <p:txBody>
          <a:bodyPr wrap="square" rtlCol="0">
            <a:spAutoFit/>
          </a:bodyPr>
          <a:lstStyle/>
          <a:p>
            <a:pPr fontAlgn="t"/>
            <a:r>
              <a:rPr lang="mn-MN" dirty="0"/>
              <a:t>9.1.Энэ хуулийн 3.1-д заасан байгууллагын төсөв, санхүүгийн ил тод байдалтай холбогдсон харилцааг Шилэн дансны тухай хуулиар зохицуулна</a:t>
            </a:r>
            <a:r>
              <a:rPr lang="mn-MN" dirty="0" smtClean="0"/>
              <a:t>.</a:t>
            </a:r>
          </a:p>
          <a:p>
            <a:pPr fontAlgn="t"/>
            <a:endParaRPr lang="mn-MN" dirty="0"/>
          </a:p>
          <a:p>
            <a:pPr fontAlgn="t"/>
            <a:r>
              <a:rPr lang="mn-MN" sz="1400" i="1" dirty="0"/>
              <a:t>/Энэ хэсгийг 2014 оны 7 дугаар сарын 1-ний өдрийн хуулиар өөрчлөн найруулсан бөгөөд үүнийг 2015 оны 1 дүгээр сарын 1-ний өдрөөс эхлэн дагаж мөрдөнө/</a:t>
            </a:r>
            <a:endParaRPr lang="mn-MN" sz="1400" dirty="0"/>
          </a:p>
        </p:txBody>
      </p:sp>
    </p:spTree>
    <p:extLst>
      <p:ext uri="{BB962C8B-B14F-4D97-AF65-F5344CB8AC3E}">
        <p14:creationId xmlns:p14="http://schemas.microsoft.com/office/powerpoint/2010/main" val="16127521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495E168-DA5E-4888-8D8A-92B118324C14}" type="slidenum">
              <a:rPr lang="ru-RU" smtClean="0"/>
              <a:t>26</a:t>
            </a:fld>
            <a:endParaRPr lang="ru-RU" dirty="0"/>
          </a:p>
        </p:txBody>
      </p:sp>
      <p:sp>
        <p:nvSpPr>
          <p:cNvPr id="10" name="AutoShape 2"/>
          <p:cNvSpPr>
            <a:spLocks noChangeArrowheads="1"/>
          </p:cNvSpPr>
          <p:nvPr/>
        </p:nvSpPr>
        <p:spPr bwMode="gray">
          <a:xfrm>
            <a:off x="946284" y="518791"/>
            <a:ext cx="8589671" cy="745820"/>
          </a:xfrm>
          <a:prstGeom prst="roundRect">
            <a:avLst>
              <a:gd name="adj" fmla="val 16667"/>
            </a:avLst>
          </a:prstGeom>
          <a:solidFill>
            <a:schemeClr val="folHlink"/>
          </a:solidFill>
          <a:ln w="12700" algn="ctr">
            <a:solidFill>
              <a:srgbClr val="808080"/>
            </a:solidFill>
            <a:round/>
            <a:headEnd/>
            <a:tailEnd/>
          </a:ln>
          <a:effectLst/>
          <a:extLst>
            <a:ext uri="{AF507438-7753-43E0-B8FC-AC1667EBCBE1}">
              <a14:hiddenEffects xmlns:a14="http://schemas.microsoft.com/office/drawing/2010/main">
                <a:effectLst>
                  <a:outerShdw dist="35921" dir="2700000" algn="ctr" rotWithShape="0">
                    <a:schemeClr val="tx2">
                      <a:alpha val="50000"/>
                    </a:schemeClr>
                  </a:outerShdw>
                </a:effectLst>
              </a14:hiddenEffects>
            </a:ext>
          </a:extLst>
        </p:spPr>
        <p:txBody>
          <a:bodyPr wrap="none" anchor="ctr"/>
          <a:lstStyle/>
          <a:p>
            <a:endParaRPr lang="en-US"/>
          </a:p>
        </p:txBody>
      </p:sp>
      <p:sp>
        <p:nvSpPr>
          <p:cNvPr id="11" name="AutoShape 9"/>
          <p:cNvSpPr>
            <a:spLocks noChangeArrowheads="1"/>
          </p:cNvSpPr>
          <p:nvPr/>
        </p:nvSpPr>
        <p:spPr bwMode="gray">
          <a:xfrm>
            <a:off x="946284" y="1252303"/>
            <a:ext cx="8589671" cy="189369"/>
          </a:xfrm>
          <a:prstGeom prst="roundRect">
            <a:avLst>
              <a:gd name="adj" fmla="val 50000"/>
            </a:avLst>
          </a:prstGeom>
          <a:gradFill rotWithShape="1">
            <a:gsLst>
              <a:gs pos="0">
                <a:srgbClr val="FED4CB"/>
              </a:gs>
              <a:gs pos="100000">
                <a:schemeClr val="folHlink"/>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Text Box 8"/>
          <p:cNvSpPr txBox="1">
            <a:spLocks noChangeArrowheads="1"/>
          </p:cNvSpPr>
          <p:nvPr/>
        </p:nvSpPr>
        <p:spPr bwMode="white">
          <a:xfrm>
            <a:off x="865696" y="469237"/>
            <a:ext cx="8670259" cy="707886"/>
          </a:xfrm>
          <a:prstGeom prst="rect">
            <a:avLst/>
          </a:prstGeom>
          <a:noFill/>
          <a:ln>
            <a:noFill/>
          </a:ln>
          <a:effectLst>
            <a:outerShdw dist="28398" dir="3806097" algn="ctr" rotWithShape="0">
              <a:srgbClr val="000000">
                <a:alpha val="5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p>
            <a:pPr algn="ctr" eaLnBrk="0" hangingPunct="0"/>
            <a:r>
              <a:rPr lang="ru-RU" altLang="en-US" sz="2000" b="1" dirty="0">
                <a:solidFill>
                  <a:srgbClr val="FFFFFF"/>
                </a:solidFill>
              </a:rPr>
              <a:t>Төрийн болон орон нутгийн өмчийн хөрөнгөөр бараа, ажил, үйлчилгээ худалдан авах ажиллагааны ил тод байдал</a:t>
            </a:r>
          </a:p>
        </p:txBody>
      </p:sp>
      <p:sp>
        <p:nvSpPr>
          <p:cNvPr id="2" name="TextBox 1"/>
          <p:cNvSpPr txBox="1"/>
          <p:nvPr/>
        </p:nvSpPr>
        <p:spPr>
          <a:xfrm>
            <a:off x="865696" y="2119929"/>
            <a:ext cx="9745597" cy="1846659"/>
          </a:xfrm>
          <a:prstGeom prst="rect">
            <a:avLst/>
          </a:prstGeom>
          <a:solidFill>
            <a:schemeClr val="bg2">
              <a:lumMod val="20000"/>
              <a:lumOff val="80000"/>
            </a:schemeClr>
          </a:solidFill>
        </p:spPr>
        <p:txBody>
          <a:bodyPr wrap="square" rtlCol="0">
            <a:spAutoFit/>
          </a:bodyPr>
          <a:lstStyle/>
          <a:p>
            <a:pPr fontAlgn="t"/>
            <a:r>
              <a:rPr lang="mn-MN" dirty="0" smtClean="0"/>
              <a:t>10.1.Энэ </a:t>
            </a:r>
            <a:r>
              <a:rPr lang="mn-MN" dirty="0"/>
              <a:t>хуулийн 3.1-д заасан байгууллагын төрийн болон орон нутгийн өмчийн хөрөнгөөр бараа, ажил, үйлчилгээ худалдан авах ажиллагааны ил тод байдалтай холбогдсон харилцааг Шилэн дансны тухай хуулиар зохицуулна</a:t>
            </a:r>
            <a:r>
              <a:rPr lang="mn-MN" dirty="0" smtClean="0"/>
              <a:t>.</a:t>
            </a:r>
          </a:p>
          <a:p>
            <a:pPr fontAlgn="t"/>
            <a:endParaRPr lang="mn-MN" dirty="0"/>
          </a:p>
          <a:p>
            <a:pPr fontAlgn="t"/>
            <a:r>
              <a:rPr lang="mn-MN" sz="1200" i="1" dirty="0"/>
              <a:t>/Энэ хэсгийг 2014 оны 7 дугаар сарын 1-ний өдрийн хуулиар өөрчлөн найруулсан бөгөөд үүнийг 2015 оны 1 дүгээр сарын 1-ний өдрөөс эхлэн дагаж мөрдөнө/</a:t>
            </a:r>
          </a:p>
          <a:p>
            <a:pPr fontAlgn="t"/>
            <a:endParaRPr lang="mn-MN" dirty="0"/>
          </a:p>
        </p:txBody>
      </p:sp>
    </p:spTree>
    <p:extLst>
      <p:ext uri="{BB962C8B-B14F-4D97-AF65-F5344CB8AC3E}">
        <p14:creationId xmlns:p14="http://schemas.microsoft.com/office/powerpoint/2010/main" val="14144760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4D24B6-BECF-4BE6-9971-53768392C0BB}"/>
              </a:ext>
            </a:extLst>
          </p:cNvPr>
          <p:cNvSpPr>
            <a:spLocks noGrp="1"/>
          </p:cNvSpPr>
          <p:nvPr>
            <p:ph type="title"/>
          </p:nvPr>
        </p:nvSpPr>
        <p:spPr>
          <a:xfrm>
            <a:off x="457199" y="2525622"/>
            <a:ext cx="4650522" cy="1325563"/>
          </a:xfrm>
        </p:spPr>
        <p:txBody>
          <a:bodyPr/>
          <a:lstStyle/>
          <a:p>
            <a:r>
              <a:rPr lang="mn-MN" dirty="0">
                <a:latin typeface="Times New Roman Mon" panose="02020500000000000000" pitchFamily="18" charset="0"/>
              </a:rPr>
              <a:t>БАЯРЛАЛАА</a:t>
            </a:r>
            <a:endParaRPr lang="ru-RU" dirty="0">
              <a:latin typeface="Times New Roman Mon" panose="02020500000000000000" pitchFamily="18" charset="0"/>
            </a:endParaRPr>
          </a:p>
        </p:txBody>
      </p:sp>
      <p:sp>
        <p:nvSpPr>
          <p:cNvPr id="4" name="Text Placeholder 3">
            <a:extLst>
              <a:ext uri="{FF2B5EF4-FFF2-40B4-BE49-F238E27FC236}">
                <a16:creationId xmlns:a16="http://schemas.microsoft.com/office/drawing/2014/main" xmlns="" id="{EE5A967A-4C75-4949-9D48-17FD2D8B8B59}"/>
              </a:ext>
            </a:extLst>
          </p:cNvPr>
          <p:cNvSpPr>
            <a:spLocks noGrp="1"/>
          </p:cNvSpPr>
          <p:nvPr>
            <p:ph type="body" sz="quarter" idx="17"/>
          </p:nvPr>
        </p:nvSpPr>
        <p:spPr>
          <a:xfrm>
            <a:off x="771182" y="4633361"/>
            <a:ext cx="4367531" cy="365125"/>
          </a:xfrm>
        </p:spPr>
        <p:txBody>
          <a:bodyPr/>
          <a:lstStyle/>
          <a:p>
            <a:r>
              <a:rPr lang="en-US" dirty="0"/>
              <a:t>Phone:</a:t>
            </a:r>
            <a:endParaRPr lang="ru-RU" dirty="0"/>
          </a:p>
        </p:txBody>
      </p:sp>
      <p:sp>
        <p:nvSpPr>
          <p:cNvPr id="5" name="Text Placeholder 4">
            <a:extLst>
              <a:ext uri="{FF2B5EF4-FFF2-40B4-BE49-F238E27FC236}">
                <a16:creationId xmlns:a16="http://schemas.microsoft.com/office/drawing/2014/main" xmlns="" id="{E15085CC-458F-4E9F-AF16-A815111FBF00}"/>
              </a:ext>
            </a:extLst>
          </p:cNvPr>
          <p:cNvSpPr>
            <a:spLocks noGrp="1"/>
          </p:cNvSpPr>
          <p:nvPr>
            <p:ph type="body" sz="quarter" idx="18"/>
          </p:nvPr>
        </p:nvSpPr>
        <p:spPr/>
        <p:txBody>
          <a:bodyPr/>
          <a:lstStyle/>
          <a:p>
            <a:r>
              <a:rPr lang="mn-MN" dirty="0" smtClean="0">
                <a:latin typeface="Times New Roman Mon" panose="02020500000000000000" pitchFamily="18" charset="0"/>
              </a:rPr>
              <a:t>7059-2208, 7059-2225</a:t>
            </a:r>
            <a:endParaRPr lang="ru-RU" dirty="0">
              <a:latin typeface="Times New Roman Mon" panose="02020500000000000000" pitchFamily="18" charset="0"/>
            </a:endParaRPr>
          </a:p>
        </p:txBody>
      </p:sp>
      <p:sp>
        <p:nvSpPr>
          <p:cNvPr id="6" name="Text Placeholder 5">
            <a:extLst>
              <a:ext uri="{FF2B5EF4-FFF2-40B4-BE49-F238E27FC236}">
                <a16:creationId xmlns:a16="http://schemas.microsoft.com/office/drawing/2014/main" xmlns="" id="{459230DA-C209-4406-A9FA-EE60A7827F74}"/>
              </a:ext>
            </a:extLst>
          </p:cNvPr>
          <p:cNvSpPr>
            <a:spLocks noGrp="1"/>
          </p:cNvSpPr>
          <p:nvPr>
            <p:ph type="body" sz="quarter" idx="19"/>
          </p:nvPr>
        </p:nvSpPr>
        <p:spPr/>
        <p:txBody>
          <a:bodyPr/>
          <a:lstStyle/>
          <a:p>
            <a:r>
              <a:rPr lang="en-US" dirty="0"/>
              <a:t>Email:</a:t>
            </a:r>
            <a:endParaRPr lang="ru-RU" dirty="0"/>
          </a:p>
        </p:txBody>
      </p:sp>
      <p:sp>
        <p:nvSpPr>
          <p:cNvPr id="7" name="Text Placeholder 6">
            <a:extLst>
              <a:ext uri="{FF2B5EF4-FFF2-40B4-BE49-F238E27FC236}">
                <a16:creationId xmlns:a16="http://schemas.microsoft.com/office/drawing/2014/main" xmlns="" id="{D10F5C8F-9E7F-4E64-9AF6-329D1654118B}"/>
              </a:ext>
            </a:extLst>
          </p:cNvPr>
          <p:cNvSpPr>
            <a:spLocks noGrp="1"/>
          </p:cNvSpPr>
          <p:nvPr>
            <p:ph type="body" sz="quarter" idx="20"/>
          </p:nvPr>
        </p:nvSpPr>
        <p:spPr>
          <a:xfrm>
            <a:off x="824420" y="5593914"/>
            <a:ext cx="4890580" cy="365125"/>
          </a:xfrm>
        </p:spPr>
        <p:txBody>
          <a:bodyPr/>
          <a:lstStyle/>
          <a:p>
            <a:r>
              <a:rPr lang="en-US" dirty="0">
                <a:latin typeface="Times New Roman Mon" panose="02020500000000000000" pitchFamily="18" charset="0"/>
              </a:rPr>
              <a:t>DUNDGOVI@AUDIT.GOV.MN</a:t>
            </a:r>
            <a:endParaRPr lang="ru-RU" dirty="0">
              <a:latin typeface="Times New Roman Mon" panose="02020500000000000000" pitchFamily="18" charset="0"/>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07721" y="40450"/>
            <a:ext cx="1214557" cy="857544"/>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65371" y="2190372"/>
            <a:ext cx="2764972" cy="3021828"/>
          </a:xfrm>
          <a:prstGeom prst="rect">
            <a:avLst/>
          </a:prstGeom>
        </p:spPr>
      </p:pic>
    </p:spTree>
    <p:extLst>
      <p:ext uri="{BB962C8B-B14F-4D97-AF65-F5344CB8AC3E}">
        <p14:creationId xmlns:p14="http://schemas.microsoft.com/office/powerpoint/2010/main" val="1316663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2000"/>
                                        <p:tgtEl>
                                          <p:spTgt spid="5">
                                            <p:txEl>
                                              <p:pRg st="0" end="0"/>
                                            </p:txEl>
                                          </p:spTgt>
                                        </p:tgtEl>
                                      </p:cBhvr>
                                    </p:animEffect>
                                    <p:anim calcmode="lin" valueType="num">
                                      <p:cBhvr>
                                        <p:cTn id="15" dur="2000" fill="hold"/>
                                        <p:tgtEl>
                                          <p:spTgt spid="5">
                                            <p:txEl>
                                              <p:pRg st="0" end="0"/>
                                            </p:txEl>
                                          </p:spTgt>
                                        </p:tgtEl>
                                        <p:attrNameLst>
                                          <p:attrName>ppt_w</p:attrName>
                                        </p:attrNameLst>
                                      </p:cBhvr>
                                      <p:tavLst>
                                        <p:tav tm="0" fmla="#ppt_w*sin(2.5*pi*$)">
                                          <p:val>
                                            <p:fltVal val="0"/>
                                          </p:val>
                                        </p:tav>
                                        <p:tav tm="100000">
                                          <p:val>
                                            <p:fltVal val="1"/>
                                          </p:val>
                                        </p:tav>
                                      </p:tavLst>
                                    </p:anim>
                                    <p:anim calcmode="lin" valueType="num">
                                      <p:cBhvr>
                                        <p:cTn id="16" dur="2000" fill="hold"/>
                                        <p:tgtEl>
                                          <p:spTgt spid="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Effect transition="in" filter="fade">
                                      <p:cBhvr>
                                        <p:cTn id="21" dur="2000"/>
                                        <p:tgtEl>
                                          <p:spTgt spid="7">
                                            <p:txEl>
                                              <p:pRg st="0" end="0"/>
                                            </p:txEl>
                                          </p:spTgt>
                                        </p:tgtEl>
                                      </p:cBhvr>
                                    </p:animEffect>
                                    <p:anim calcmode="lin" valueType="num">
                                      <p:cBhvr>
                                        <p:cTn id="22" dur="2000" fill="hold"/>
                                        <p:tgtEl>
                                          <p:spTgt spid="7">
                                            <p:txEl>
                                              <p:pRg st="0" end="0"/>
                                            </p:txEl>
                                          </p:spTgt>
                                        </p:tgtEl>
                                        <p:attrNameLst>
                                          <p:attrName>ppt_w</p:attrName>
                                        </p:attrNameLst>
                                      </p:cBhvr>
                                      <p:tavLst>
                                        <p:tav tm="0" fmla="#ppt_w*sin(2.5*pi*$)">
                                          <p:val>
                                            <p:fltVal val="0"/>
                                          </p:val>
                                        </p:tav>
                                        <p:tav tm="100000">
                                          <p:val>
                                            <p:fltVal val="1"/>
                                          </p:val>
                                        </p:tav>
                                      </p:tavLst>
                                    </p:anim>
                                    <p:anim calcmode="lin" valueType="num">
                                      <p:cBhvr>
                                        <p:cTn id="23" dur="2000" fill="hold"/>
                                        <p:tgtEl>
                                          <p:spTgt spid="7">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575784" y="585716"/>
            <a:ext cx="4503295" cy="782638"/>
          </a:xfrm>
        </p:spPr>
        <p:txBody>
          <a:bodyPr>
            <a:normAutofit fontScale="90000"/>
          </a:bodyPr>
          <a:lstStyle/>
          <a:p>
            <a:r>
              <a:rPr lang="mn-MN" dirty="0" smtClean="0">
                <a:latin typeface="Times New Roman" panose="02020603050405020304" pitchFamily="18" charset="0"/>
                <a:cs typeface="Times New Roman" panose="02020603050405020304" pitchFamily="18" charset="0"/>
              </a:rPr>
              <a:t>Мэдээлэл оруулах албан тушаалтан</a:t>
            </a:r>
            <a:endParaRPr lang="en-US" dirty="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D495E168-DA5E-4888-8D8A-92B118324C14}" type="slidenum">
              <a:rPr lang="ru-RU" smtClean="0"/>
              <a:t>3</a:t>
            </a:fld>
            <a:endParaRPr lang="ru-RU" dirty="0"/>
          </a:p>
        </p:txBody>
      </p:sp>
      <p:sp>
        <p:nvSpPr>
          <p:cNvPr id="10" name="Text Placeholder 9"/>
          <p:cNvSpPr>
            <a:spLocks noGrp="1"/>
          </p:cNvSpPr>
          <p:nvPr>
            <p:ph type="body" sz="quarter" idx="13"/>
          </p:nvPr>
        </p:nvSpPr>
        <p:spPr>
          <a:xfrm>
            <a:off x="6422571" y="2050475"/>
            <a:ext cx="5035639" cy="3381496"/>
          </a:xfrm>
        </p:spPr>
        <p:txBody>
          <a:bodyPr>
            <a:normAutofit/>
          </a:bodyPr>
          <a:lstStyle/>
          <a:p>
            <a:pPr algn="just"/>
            <a:r>
              <a:rPr lang="mn-MN" dirty="0" smtClean="0"/>
              <a:t>Шийдвэр гаргасан, гарын үсэг зурсан эрх бүхий албан тушаалтан</a:t>
            </a:r>
          </a:p>
          <a:p>
            <a:pPr algn="just"/>
            <a:endParaRPr lang="mn-MN" dirty="0" smtClean="0"/>
          </a:p>
          <a:p>
            <a:pPr algn="just"/>
            <a:r>
              <a:rPr lang="mn-MN" dirty="0" smtClean="0"/>
              <a:t>Бүрэн эрхээ хэрэгжүүлэхэд нь хөндлөнгөөс нөлөөлсөн албан тушаалтан</a:t>
            </a:r>
          </a:p>
          <a:p>
            <a:pPr algn="just"/>
            <a:endParaRPr lang="mn-MN" dirty="0"/>
          </a:p>
          <a:p>
            <a:pPr algn="just"/>
            <a:r>
              <a:rPr lang="mn-MN" dirty="0" smtClean="0"/>
              <a:t>Зарлага, төлбөрийн даалгаварт 1, 2 дугаар гарын үсэг зурж гүйлгээ хийсэн албан тушаалтан</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0931" y="119491"/>
            <a:ext cx="1214557" cy="857544"/>
          </a:xfrm>
          <a:prstGeom prst="rect">
            <a:avLst/>
          </a:prstGeom>
        </p:spPr>
      </p:pic>
      <p:pic>
        <p:nvPicPr>
          <p:cNvPr id="15" name="Picture Placeholder 14"/>
          <p:cNvPicPr>
            <a:picLocks noGrp="1" noChangeAspect="1"/>
          </p:cNvPicPr>
          <p:nvPr>
            <p:ph type="pic" sz="quarter" idx="15"/>
          </p:nvPr>
        </p:nvPicPr>
        <p:blipFill>
          <a:blip r:embed="rId3">
            <a:extLst>
              <a:ext uri="{28A0092B-C50C-407E-A947-70E740481C1C}">
                <a14:useLocalDpi xmlns:a14="http://schemas.microsoft.com/office/drawing/2010/main" val="0"/>
              </a:ext>
            </a:extLst>
          </a:blip>
          <a:srcRect l="18790" r="18790"/>
          <a:stretch>
            <a:fillRect/>
          </a:stretch>
        </p:blipFill>
        <p:spPr>
          <a:xfrm>
            <a:off x="1460576" y="119491"/>
            <a:ext cx="3894833" cy="5656330"/>
          </a:xfrm>
        </p:spPr>
      </p:pic>
    </p:spTree>
    <p:extLst>
      <p:ext uri="{BB962C8B-B14F-4D97-AF65-F5344CB8AC3E}">
        <p14:creationId xmlns:p14="http://schemas.microsoft.com/office/powerpoint/2010/main" val="28551399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Media Placeholder 18"/>
          <p:cNvGraphicFramePr>
            <a:graphicFrameLocks noGrp="1"/>
          </p:cNvGraphicFramePr>
          <p:nvPr>
            <p:ph type="media" sz="quarter" idx="17"/>
            <p:extLst>
              <p:ext uri="{D42A27DB-BD31-4B8C-83A1-F6EECF244321}">
                <p14:modId xmlns:p14="http://schemas.microsoft.com/office/powerpoint/2010/main" val="1003235759"/>
              </p:ext>
            </p:extLst>
          </p:nvPr>
        </p:nvGraphicFramePr>
        <p:xfrm>
          <a:off x="911225" y="348343"/>
          <a:ext cx="10369550" cy="52206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D495E168-DA5E-4888-8D8A-92B118324C14}" type="slidenum">
              <a:rPr lang="ru-RU" smtClean="0"/>
              <a:t>4</a:t>
            </a:fld>
            <a:endParaRPr lang="ru-RU" dirty="0"/>
          </a:p>
        </p:txBody>
      </p:sp>
      <p:sp>
        <p:nvSpPr>
          <p:cNvPr id="17" name="Title 16"/>
          <p:cNvSpPr>
            <a:spLocks noGrp="1"/>
          </p:cNvSpPr>
          <p:nvPr>
            <p:ph type="title"/>
          </p:nvPr>
        </p:nvSpPr>
        <p:spPr>
          <a:xfrm>
            <a:off x="1716300" y="5816819"/>
            <a:ext cx="7366027" cy="573912"/>
          </a:xfrm>
        </p:spPr>
        <p:txBody>
          <a:bodyPr>
            <a:noAutofit/>
          </a:bodyPr>
          <a:lstStyle/>
          <a:p>
            <a:r>
              <a:rPr lang="mn-MN" sz="3600" dirty="0" smtClean="0">
                <a:latin typeface="Times New Roman" panose="02020603050405020304" pitchFamily="18" charset="0"/>
                <a:cs typeface="Times New Roman" panose="02020603050405020304" pitchFamily="18" charset="0"/>
              </a:rPr>
              <a:t>Мэдээлэл байршуулах хугацаа</a:t>
            </a:r>
            <a:endParaRPr lang="en-US" sz="3600" dirty="0">
              <a:latin typeface="Times New Roman" panose="02020603050405020304" pitchFamily="18" charset="0"/>
              <a:cs typeface="Times New Roman" panose="02020603050405020304" pitchFamily="18" charset="0"/>
            </a:endParaRPr>
          </a:p>
        </p:txBody>
      </p:sp>
      <p:pic>
        <p:nvPicPr>
          <p:cNvPr id="20" name="Picture 1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0"/>
            <a:ext cx="1214557" cy="857544"/>
          </a:xfrm>
          <a:prstGeom prst="rect">
            <a:avLst/>
          </a:prstGeom>
        </p:spPr>
      </p:pic>
    </p:spTree>
    <p:extLst>
      <p:ext uri="{BB962C8B-B14F-4D97-AF65-F5344CB8AC3E}">
        <p14:creationId xmlns:p14="http://schemas.microsoft.com/office/powerpoint/2010/main" val="3716815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mn-MN" smtClean="0"/>
              <a:t>ГҮЙЦЭТГЭЛИЙН АУДИТЫН АЛБА</a:t>
            </a:r>
            <a:endParaRPr lang="ru-RU" dirty="0"/>
          </a:p>
        </p:txBody>
      </p:sp>
      <p:sp>
        <p:nvSpPr>
          <p:cNvPr id="4" name="Slide Number Placeholder 3"/>
          <p:cNvSpPr>
            <a:spLocks noGrp="1"/>
          </p:cNvSpPr>
          <p:nvPr>
            <p:ph type="sldNum" sz="quarter" idx="12"/>
          </p:nvPr>
        </p:nvSpPr>
        <p:spPr/>
        <p:txBody>
          <a:bodyPr/>
          <a:lstStyle/>
          <a:p>
            <a:fld id="{D495E168-DA5E-4888-8D8A-92B118324C14}" type="slidenum">
              <a:rPr lang="ru-RU" smtClean="0"/>
              <a:t>5</a:t>
            </a:fld>
            <a:endParaRPr lang="ru-RU" dirty="0"/>
          </a:p>
        </p:txBody>
      </p:sp>
      <p:graphicFrame>
        <p:nvGraphicFramePr>
          <p:cNvPr id="7" name="Diagram 6"/>
          <p:cNvGraphicFramePr/>
          <p:nvPr>
            <p:extLst>
              <p:ext uri="{D42A27DB-BD31-4B8C-83A1-F6EECF244321}">
                <p14:modId xmlns:p14="http://schemas.microsoft.com/office/powerpoint/2010/main" val="1481935680"/>
              </p:ext>
            </p:extLst>
          </p:nvPr>
        </p:nvGraphicFramePr>
        <p:xfrm>
          <a:off x="1616149" y="1073888"/>
          <a:ext cx="9556898" cy="55333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Title 2"/>
          <p:cNvSpPr>
            <a:spLocks noGrp="1"/>
          </p:cNvSpPr>
          <p:nvPr>
            <p:ph type="title"/>
          </p:nvPr>
        </p:nvSpPr>
        <p:spPr>
          <a:xfrm>
            <a:off x="2131375" y="238217"/>
            <a:ext cx="8672983" cy="782638"/>
          </a:xfrm>
        </p:spPr>
        <p:txBody>
          <a:bodyPr>
            <a:normAutofit/>
          </a:bodyPr>
          <a:lstStyle/>
          <a:p>
            <a:r>
              <a:rPr lang="mn-MN" dirty="0" smtClean="0">
                <a:latin typeface="Times New Roman" panose="02020603050405020304" pitchFamily="18" charset="0"/>
                <a:cs typeface="Times New Roman" panose="02020603050405020304" pitchFamily="18" charset="0"/>
              </a:rPr>
              <a:t>Мэдээлэл тавих хугацаа</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61397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495E168-DA5E-4888-8D8A-92B118324C14}" type="slidenum">
              <a:rPr lang="ru-RU" smtClean="0"/>
              <a:t>6</a:t>
            </a:fld>
            <a:endParaRPr lang="ru-RU" dirty="0"/>
          </a:p>
        </p:txBody>
      </p:sp>
      <p:sp>
        <p:nvSpPr>
          <p:cNvPr id="12" name="Title 2"/>
          <p:cNvSpPr>
            <a:spLocks noGrp="1"/>
          </p:cNvSpPr>
          <p:nvPr>
            <p:ph type="title"/>
          </p:nvPr>
        </p:nvSpPr>
        <p:spPr>
          <a:xfrm>
            <a:off x="2131375" y="238217"/>
            <a:ext cx="8672983" cy="782638"/>
          </a:xfrm>
        </p:spPr>
        <p:txBody>
          <a:bodyPr>
            <a:normAutofit/>
          </a:bodyPr>
          <a:lstStyle/>
          <a:p>
            <a:r>
              <a:rPr lang="mn-MN" dirty="0" smtClean="0">
                <a:latin typeface="Times New Roman" panose="02020603050405020304" pitchFamily="18" charset="0"/>
                <a:cs typeface="Times New Roman" panose="02020603050405020304" pitchFamily="18" charset="0"/>
              </a:rPr>
              <a:t>ХЯНАЛТ, ХАРИУЦЛАГА</a:t>
            </a:r>
            <a:endParaRPr lang="en-US" dirty="0">
              <a:latin typeface="Times New Roman" panose="02020603050405020304" pitchFamily="18" charset="0"/>
              <a:cs typeface="Times New Roman" panose="02020603050405020304" pitchFamily="18" charset="0"/>
            </a:endParaRPr>
          </a:p>
        </p:txBody>
      </p:sp>
      <p:sp>
        <p:nvSpPr>
          <p:cNvPr id="6" name="Subtitle 4">
            <a:extLst>
              <a:ext uri="{FF2B5EF4-FFF2-40B4-BE49-F238E27FC236}">
                <a16:creationId xmlns:a16="http://schemas.microsoft.com/office/drawing/2014/main" xmlns="" id="{18F92ECC-81D7-46DF-AF27-3388655CE442}"/>
              </a:ext>
            </a:extLst>
          </p:cNvPr>
          <p:cNvSpPr txBox="1">
            <a:spLocks/>
          </p:cNvSpPr>
          <p:nvPr/>
        </p:nvSpPr>
        <p:spPr>
          <a:xfrm>
            <a:off x="1843603" y="1480611"/>
            <a:ext cx="9044138" cy="527106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r>
              <a:rPr lang="mn-MN" b="1" i="1" u="sng" dirty="0" smtClean="0">
                <a:latin typeface="Times New Roman Mon" panose="02020500000000000000" pitchFamily="18" charset="0"/>
              </a:rPr>
              <a:t>ХЯНАЛТ</a:t>
            </a:r>
          </a:p>
          <a:p>
            <a:pPr lvl="1" algn="just">
              <a:buFont typeface="Wingdings" panose="05000000000000000000" pitchFamily="2" charset="2"/>
              <a:buChar char="ü"/>
            </a:pPr>
            <a:r>
              <a:rPr lang="mn-MN" i="1" dirty="0" smtClean="0">
                <a:latin typeface="Times New Roman Mon" panose="02020500000000000000" pitchFamily="18" charset="0"/>
              </a:rPr>
              <a:t>Хөндлөнгийн хяналт</a:t>
            </a:r>
          </a:p>
          <a:p>
            <a:pPr lvl="2" algn="just"/>
            <a:r>
              <a:rPr lang="mn-MN" i="1" dirty="0" smtClean="0">
                <a:latin typeface="Times New Roman Mon" panose="02020500000000000000" pitchFamily="18" charset="0"/>
              </a:rPr>
              <a:t>Иргэн, хуулийн этгээд</a:t>
            </a:r>
          </a:p>
          <a:p>
            <a:pPr lvl="2" algn="just"/>
            <a:r>
              <a:rPr lang="mn-MN" i="1" dirty="0" smtClean="0">
                <a:latin typeface="Times New Roman Mon" panose="02020500000000000000" pitchFamily="18" charset="0"/>
              </a:rPr>
              <a:t>Бүх шатны ИТХ, иргэдийн Нийтийн Хурал</a:t>
            </a:r>
          </a:p>
          <a:p>
            <a:pPr lvl="2" algn="just"/>
            <a:r>
              <a:rPr lang="mn-MN" i="1" dirty="0" smtClean="0">
                <a:latin typeface="Times New Roman Mon" panose="02020500000000000000" pitchFamily="18" charset="0"/>
              </a:rPr>
              <a:t>Төрийн аудитын байгууллага</a:t>
            </a:r>
          </a:p>
          <a:p>
            <a:pPr lvl="1" algn="just">
              <a:buFont typeface="Wingdings" panose="05000000000000000000" pitchFamily="2" charset="2"/>
              <a:buChar char="ü"/>
            </a:pPr>
            <a:r>
              <a:rPr lang="mn-MN" i="1" dirty="0" smtClean="0">
                <a:latin typeface="Times New Roman Mon" panose="02020500000000000000" pitchFamily="18" charset="0"/>
              </a:rPr>
              <a:t> Дотоод хяналт</a:t>
            </a:r>
          </a:p>
          <a:p>
            <a:pPr lvl="2" algn="just"/>
            <a:r>
              <a:rPr lang="mn-MN" i="1" dirty="0" smtClean="0">
                <a:latin typeface="Times New Roman Mon" panose="02020500000000000000" pitchFamily="18" charset="0"/>
              </a:rPr>
              <a:t>Төсвийн ерөнхийлөн захирагчийн дотоод аудитын алба</a:t>
            </a:r>
            <a:endParaRPr lang="mn-MN" i="1" dirty="0">
              <a:latin typeface="Times New Roman Mon" panose="02020500000000000000" pitchFamily="18" charset="0"/>
            </a:endParaRPr>
          </a:p>
          <a:p>
            <a:pPr algn="just"/>
            <a:r>
              <a:rPr lang="mn-MN" b="1" i="1" u="sng" dirty="0" smtClean="0">
                <a:latin typeface="Times New Roman Mon" panose="02020500000000000000" pitchFamily="18" charset="0"/>
              </a:rPr>
              <a:t>ХАРИУЦЛАГА</a:t>
            </a:r>
          </a:p>
          <a:p>
            <a:pPr lvl="1" algn="just">
              <a:buFont typeface="Wingdings" panose="05000000000000000000" pitchFamily="2" charset="2"/>
              <a:buChar char="ü"/>
            </a:pPr>
            <a:r>
              <a:rPr lang="mn-MN" i="1" u="sng" dirty="0">
                <a:latin typeface="Times New Roman Mon" panose="02020500000000000000" pitchFamily="18" charset="0"/>
              </a:rPr>
              <a:t> </a:t>
            </a:r>
            <a:r>
              <a:rPr lang="mn-MN" i="1" dirty="0" smtClean="0">
                <a:latin typeface="Times New Roman Mon" panose="02020500000000000000" pitchFamily="18" charset="0"/>
              </a:rPr>
              <a:t>Төрийн албан тушаалтанд:</a:t>
            </a:r>
          </a:p>
          <a:p>
            <a:pPr lvl="2" algn="just"/>
            <a:r>
              <a:rPr lang="mn-MN" i="1" dirty="0" smtClean="0">
                <a:latin typeface="Times New Roman Mon" panose="02020500000000000000" pitchFamily="18" charset="0"/>
              </a:rPr>
              <a:t>Төрийн албаны тухай хуулийн  26 дугаар зүйлд заасан сахилгын шийтгэл</a:t>
            </a:r>
          </a:p>
          <a:p>
            <a:pPr lvl="1" algn="just">
              <a:buFont typeface="Wingdings" panose="05000000000000000000" pitchFamily="2" charset="2"/>
              <a:buChar char="ü"/>
            </a:pPr>
            <a:r>
              <a:rPr lang="mn-MN" i="1" u="sng" dirty="0" smtClean="0">
                <a:latin typeface="Times New Roman Mon" panose="02020500000000000000" pitchFamily="18" charset="0"/>
              </a:rPr>
              <a:t> </a:t>
            </a:r>
            <a:r>
              <a:rPr lang="mn-MN" i="1" dirty="0" smtClean="0">
                <a:latin typeface="Times New Roman Mon" panose="02020500000000000000" pitchFamily="18" charset="0"/>
              </a:rPr>
              <a:t>Бусад албан тушаалтанд:</a:t>
            </a:r>
          </a:p>
          <a:p>
            <a:pPr lvl="2" algn="just"/>
            <a:r>
              <a:rPr lang="mn-MN" i="1" dirty="0" smtClean="0">
                <a:latin typeface="Times New Roman Mon" panose="02020500000000000000" pitchFamily="18" charset="0"/>
              </a:rPr>
              <a:t>Шүүх, эрх бүхий улсын байцаагч тогтоосон бол нэг сарын хөдөлмөрийн хөлсний доод хэмжээг 50-100 дахин нэмэгдүүлсэнтэй тэнцэх хэмжээний төгрөгөөр торгоно.</a:t>
            </a:r>
          </a:p>
        </p:txBody>
      </p:sp>
    </p:spTree>
    <p:extLst>
      <p:ext uri="{BB962C8B-B14F-4D97-AF65-F5344CB8AC3E}">
        <p14:creationId xmlns:p14="http://schemas.microsoft.com/office/powerpoint/2010/main" val="1948608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ircle(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circle(in)">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circle(in)">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circle(in)">
                                      <p:cBhvr>
                                        <p:cTn id="22" dur="20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circle(in)">
                                      <p:cBhvr>
                                        <p:cTn id="27" dur="20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circle(in)">
                                      <p:cBhvr>
                                        <p:cTn id="32" dur="20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circle(in)">
                                      <p:cBhvr>
                                        <p:cTn id="37" dur="20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circle(in)">
                                      <p:cBhvr>
                                        <p:cTn id="42" dur="20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circle(in)">
                                      <p:cBhvr>
                                        <p:cTn id="47" dur="20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circle(in)">
                                      <p:cBhvr>
                                        <p:cTn id="52" dur="2000"/>
                                        <p:tgtEl>
                                          <p:spTgt spid="6">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nodeType="clickEffect">
                                  <p:stCondLst>
                                    <p:cond delay="0"/>
                                  </p:stCondLst>
                                  <p:childTnLst>
                                    <p:set>
                                      <p:cBhvr>
                                        <p:cTn id="56" dur="1" fill="hold">
                                          <p:stCondLst>
                                            <p:cond delay="0"/>
                                          </p:stCondLst>
                                        </p:cTn>
                                        <p:tgtEl>
                                          <p:spTgt spid="6">
                                            <p:txEl>
                                              <p:pRg st="10" end="10"/>
                                            </p:txEl>
                                          </p:spTgt>
                                        </p:tgtEl>
                                        <p:attrNameLst>
                                          <p:attrName>style.visibility</p:attrName>
                                        </p:attrNameLst>
                                      </p:cBhvr>
                                      <p:to>
                                        <p:strVal val="visible"/>
                                      </p:to>
                                    </p:set>
                                    <p:animEffect transition="in" filter="circle(in)">
                                      <p:cBhvr>
                                        <p:cTn id="57" dur="2000"/>
                                        <p:tgtEl>
                                          <p:spTgt spid="6">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6" presetClass="entr" presetSubtype="16" fill="hold" nodeType="clickEffect">
                                  <p:stCondLst>
                                    <p:cond delay="0"/>
                                  </p:stCondLst>
                                  <p:childTnLst>
                                    <p:set>
                                      <p:cBhvr>
                                        <p:cTn id="61" dur="1" fill="hold">
                                          <p:stCondLst>
                                            <p:cond delay="0"/>
                                          </p:stCondLst>
                                        </p:cTn>
                                        <p:tgtEl>
                                          <p:spTgt spid="6">
                                            <p:txEl>
                                              <p:pRg st="11" end="11"/>
                                            </p:txEl>
                                          </p:spTgt>
                                        </p:tgtEl>
                                        <p:attrNameLst>
                                          <p:attrName>style.visibility</p:attrName>
                                        </p:attrNameLst>
                                      </p:cBhvr>
                                      <p:to>
                                        <p:strVal val="visible"/>
                                      </p:to>
                                    </p:set>
                                    <p:animEffect transition="in" filter="circle(in)">
                                      <p:cBhvr>
                                        <p:cTn id="62" dur="2000"/>
                                        <p:tgtEl>
                                          <p:spTgt spid="6">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5281" y="424544"/>
            <a:ext cx="9150176" cy="492934"/>
          </a:xfrm>
        </p:spPr>
        <p:txBody>
          <a:bodyPr>
            <a:noAutofit/>
          </a:bodyPr>
          <a:lstStyle/>
          <a:p>
            <a:pPr algn="ctr"/>
            <a:r>
              <a:rPr lang="mn-MN" sz="3600" dirty="0" smtClean="0">
                <a:latin typeface="Times New Roman" panose="02020603050405020304" pitchFamily="18" charset="0"/>
                <a:cs typeface="Times New Roman" panose="02020603050405020304" pitchFamily="18" charset="0"/>
              </a:rPr>
              <a:t/>
            </a:r>
            <a:br>
              <a:rPr lang="mn-MN" sz="3600" dirty="0" smtClean="0">
                <a:latin typeface="Times New Roman" panose="02020603050405020304" pitchFamily="18" charset="0"/>
                <a:cs typeface="Times New Roman" panose="02020603050405020304" pitchFamily="18" charset="0"/>
              </a:rPr>
            </a:br>
            <a:r>
              <a:rPr lang="mn-MN" sz="3600" dirty="0">
                <a:latin typeface="Times New Roman" panose="02020603050405020304" pitchFamily="18" charset="0"/>
                <a:cs typeface="Times New Roman" panose="02020603050405020304" pitchFamily="18" charset="0"/>
              </a:rPr>
              <a:t/>
            </a:r>
            <a:br>
              <a:rPr lang="mn-MN" sz="3600" dirty="0">
                <a:latin typeface="Times New Roman" panose="02020603050405020304" pitchFamily="18" charset="0"/>
                <a:cs typeface="Times New Roman" panose="02020603050405020304" pitchFamily="18" charset="0"/>
              </a:rPr>
            </a:br>
            <a:r>
              <a:rPr lang="mn-MN" sz="3600" dirty="0" smtClean="0">
                <a:latin typeface="Times New Roman" panose="02020603050405020304" pitchFamily="18" charset="0"/>
                <a:cs typeface="Times New Roman" panose="02020603050405020304" pitchFamily="18" charset="0"/>
              </a:rPr>
              <a:t>Хуулийн хэрэгжилтэд хийсэн аудитууд</a:t>
            </a:r>
            <a:endParaRPr lang="en-US" sz="3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495E168-DA5E-4888-8D8A-92B118324C14}" type="slidenum">
              <a:rPr lang="ru-RU" smtClean="0"/>
              <a:t>7</a:t>
            </a:fld>
            <a:endParaRPr lang="ru-RU" dirty="0"/>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46521" y="0"/>
            <a:ext cx="1214557" cy="857544"/>
          </a:xfrm>
          <a:prstGeom prst="rect">
            <a:avLst/>
          </a:prstGeom>
        </p:spPr>
      </p:pic>
      <p:graphicFrame>
        <p:nvGraphicFramePr>
          <p:cNvPr id="3" name="Diagram 2"/>
          <p:cNvGraphicFramePr/>
          <p:nvPr>
            <p:extLst>
              <p:ext uri="{D42A27DB-BD31-4B8C-83A1-F6EECF244321}">
                <p14:modId xmlns:p14="http://schemas.microsoft.com/office/powerpoint/2010/main" val="2680750555"/>
              </p:ext>
            </p:extLst>
          </p:nvPr>
        </p:nvGraphicFramePr>
        <p:xfrm>
          <a:off x="821108" y="920556"/>
          <a:ext cx="10891921" cy="57336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516549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5281" y="424544"/>
            <a:ext cx="9150176" cy="492934"/>
          </a:xfrm>
        </p:spPr>
        <p:txBody>
          <a:bodyPr>
            <a:noAutofit/>
          </a:bodyPr>
          <a:lstStyle/>
          <a:p>
            <a:pPr algn="ctr"/>
            <a:r>
              <a:rPr lang="mn-MN" sz="3600" dirty="0" smtClean="0">
                <a:latin typeface="Times New Roman" panose="02020603050405020304" pitchFamily="18" charset="0"/>
                <a:cs typeface="Times New Roman" panose="02020603050405020304" pitchFamily="18" charset="0"/>
              </a:rPr>
              <a:t/>
            </a:r>
            <a:br>
              <a:rPr lang="mn-MN" sz="3600" dirty="0" smtClean="0">
                <a:latin typeface="Times New Roman" panose="02020603050405020304" pitchFamily="18" charset="0"/>
                <a:cs typeface="Times New Roman" panose="02020603050405020304" pitchFamily="18" charset="0"/>
              </a:rPr>
            </a:br>
            <a:r>
              <a:rPr lang="mn-MN" sz="3600" dirty="0">
                <a:latin typeface="Times New Roman" panose="02020603050405020304" pitchFamily="18" charset="0"/>
                <a:cs typeface="Times New Roman" panose="02020603050405020304" pitchFamily="18" charset="0"/>
              </a:rPr>
              <a:t/>
            </a:r>
            <a:br>
              <a:rPr lang="mn-MN" sz="3600" dirty="0">
                <a:latin typeface="Times New Roman" panose="02020603050405020304" pitchFamily="18" charset="0"/>
                <a:cs typeface="Times New Roman" panose="02020603050405020304" pitchFamily="18" charset="0"/>
              </a:rPr>
            </a:br>
            <a:r>
              <a:rPr lang="mn-MN" sz="3600" dirty="0" smtClean="0">
                <a:latin typeface="Times New Roman" panose="02020603050405020304" pitchFamily="18" charset="0"/>
                <a:cs typeface="Times New Roman" panose="02020603050405020304" pitchFamily="18" charset="0"/>
              </a:rPr>
              <a:t>Хуулийн хэрэгжилтэд хийсэн аудитууд</a:t>
            </a:r>
            <a:endParaRPr lang="en-US" sz="3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495E168-DA5E-4888-8D8A-92B118324C14}" type="slidenum">
              <a:rPr lang="ru-RU" smtClean="0"/>
              <a:t>8</a:t>
            </a:fld>
            <a:endParaRPr lang="ru-RU" dirty="0"/>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46521" y="0"/>
            <a:ext cx="1214557" cy="857544"/>
          </a:xfrm>
          <a:prstGeom prst="rect">
            <a:avLst/>
          </a:prstGeom>
        </p:spPr>
      </p:pic>
      <p:graphicFrame>
        <p:nvGraphicFramePr>
          <p:cNvPr id="3" name="Diagram 2"/>
          <p:cNvGraphicFramePr/>
          <p:nvPr>
            <p:extLst>
              <p:ext uri="{D42A27DB-BD31-4B8C-83A1-F6EECF244321}">
                <p14:modId xmlns:p14="http://schemas.microsoft.com/office/powerpoint/2010/main" val="941216857"/>
              </p:ext>
            </p:extLst>
          </p:nvPr>
        </p:nvGraphicFramePr>
        <p:xfrm>
          <a:off x="1012371" y="857544"/>
          <a:ext cx="10482943" cy="57609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08657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5281" y="424544"/>
            <a:ext cx="9150176" cy="492934"/>
          </a:xfrm>
        </p:spPr>
        <p:txBody>
          <a:bodyPr>
            <a:noAutofit/>
          </a:bodyPr>
          <a:lstStyle/>
          <a:p>
            <a:pPr algn="ctr"/>
            <a:r>
              <a:rPr lang="mn-MN" sz="3600" dirty="0" smtClean="0">
                <a:latin typeface="Times New Roman" panose="02020603050405020304" pitchFamily="18" charset="0"/>
                <a:cs typeface="Times New Roman" panose="02020603050405020304" pitchFamily="18" charset="0"/>
              </a:rPr>
              <a:t/>
            </a:r>
            <a:br>
              <a:rPr lang="mn-MN" sz="3600" dirty="0" smtClean="0">
                <a:latin typeface="Times New Roman" panose="02020603050405020304" pitchFamily="18" charset="0"/>
                <a:cs typeface="Times New Roman" panose="02020603050405020304" pitchFamily="18" charset="0"/>
              </a:rPr>
            </a:br>
            <a:r>
              <a:rPr lang="mn-MN" sz="3600" dirty="0">
                <a:latin typeface="Times New Roman" panose="02020603050405020304" pitchFamily="18" charset="0"/>
                <a:cs typeface="Times New Roman" panose="02020603050405020304" pitchFamily="18" charset="0"/>
              </a:rPr>
              <a:t/>
            </a:r>
            <a:br>
              <a:rPr lang="mn-MN" sz="3600" dirty="0">
                <a:latin typeface="Times New Roman" panose="02020603050405020304" pitchFamily="18" charset="0"/>
                <a:cs typeface="Times New Roman" panose="02020603050405020304" pitchFamily="18" charset="0"/>
              </a:rPr>
            </a:br>
            <a:r>
              <a:rPr lang="mn-MN" sz="3600" dirty="0" smtClean="0">
                <a:latin typeface="Times New Roman" panose="02020603050405020304" pitchFamily="18" charset="0"/>
                <a:cs typeface="Times New Roman" panose="02020603050405020304" pitchFamily="18" charset="0"/>
              </a:rPr>
              <a:t>Хуулийн хэрэгжилтэд хийсэн аудитууд</a:t>
            </a:r>
            <a:endParaRPr lang="en-US" sz="3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495E168-DA5E-4888-8D8A-92B118324C14}" type="slidenum">
              <a:rPr lang="ru-RU" smtClean="0"/>
              <a:t>9</a:t>
            </a:fld>
            <a:endParaRPr lang="ru-RU" dirty="0"/>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46521" y="0"/>
            <a:ext cx="1214557" cy="857544"/>
          </a:xfrm>
          <a:prstGeom prst="rect">
            <a:avLst/>
          </a:prstGeom>
        </p:spPr>
      </p:pic>
      <p:graphicFrame>
        <p:nvGraphicFramePr>
          <p:cNvPr id="3" name="Diagram 2"/>
          <p:cNvGraphicFramePr/>
          <p:nvPr>
            <p:extLst>
              <p:ext uri="{D42A27DB-BD31-4B8C-83A1-F6EECF244321}">
                <p14:modId xmlns:p14="http://schemas.microsoft.com/office/powerpoint/2010/main" val="3910144528"/>
              </p:ext>
            </p:extLst>
          </p:nvPr>
        </p:nvGraphicFramePr>
        <p:xfrm>
          <a:off x="2394857" y="917478"/>
          <a:ext cx="9332685" cy="57336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169376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21">
      <a:dk1>
        <a:sysClr val="windowText" lastClr="000000"/>
      </a:dk1>
      <a:lt1>
        <a:sysClr val="window" lastClr="FFFFFF"/>
      </a:lt1>
      <a:dk2>
        <a:srgbClr val="0048B3"/>
      </a:dk2>
      <a:lt2>
        <a:srgbClr val="7C77B9"/>
      </a:lt2>
      <a:accent1>
        <a:srgbClr val="008EDC"/>
      </a:accent1>
      <a:accent2>
        <a:srgbClr val="7A0078"/>
      </a:accent2>
      <a:accent3>
        <a:srgbClr val="D30F64"/>
      </a:accent3>
      <a:accent4>
        <a:srgbClr val="006FC9"/>
      </a:accent4>
      <a:accent5>
        <a:srgbClr val="00FFFF"/>
      </a:accent5>
      <a:accent6>
        <a:srgbClr val="EEB902"/>
      </a:accent6>
      <a:hlink>
        <a:srgbClr val="D30F64"/>
      </a:hlink>
      <a:folHlink>
        <a:srgbClr val="D30F64"/>
      </a:folHlink>
    </a:clrScheme>
    <a:fontScheme name="Custom 7">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adFill flip="none" rotWithShape="1">
          <a:gsLst>
            <a:gs pos="12000">
              <a:schemeClr val="accent1"/>
            </a:gs>
            <a:gs pos="100000">
              <a:schemeClr val="accent3"/>
            </a:gs>
          </a:gsLst>
          <a:lin ang="0" scaled="1"/>
          <a:tileRect/>
        </a:gradFill>
        <a:ln w="12700" cap="flat">
          <a:noFill/>
          <a:prstDash val="solid"/>
          <a:miter/>
        </a:ln>
      </a:spPr>
      <a:bodyPr rtlCol="0" anchor="ctr"/>
      <a:lstStyle>
        <a:defPPr algn="l">
          <a:defRPr dirty="0"/>
        </a:defPPr>
      </a:lstStyle>
    </a:spDef>
  </a:objectDefaults>
  <a:extraClrSchemeLst/>
  <a:extLst>
    <a:ext uri="{05A4C25C-085E-4340-85A3-A5531E510DB2}">
      <thm15:themeFamily xmlns:thm15="http://schemas.microsoft.com/office/thememl/2012/main" name="NBPL_Fun_MO - v6" id="{A0D08BF4-A6B2-4810-A990-861B25D0A27E}" vid="{9CA1A813-01EE-4EED-9E0D-BBBA258A4E3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10" ma:contentTypeDescription="Create a new document." ma:contentTypeScope="" ma:versionID="e3b47856d4cf355c0dacb39e1084d14f">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845a615265fdb1f7b12cc65ac20ecbd"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7" nillable="true" ma:displayName="MediaServiceAuto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750F309C-DE10-4641-9043-BB7E781AC404}">
  <ds:schemaRefs>
    <ds:schemaRef ds:uri="http://schemas.microsoft.com/sharepoint/v3/contenttype/forms"/>
  </ds:schemaRefs>
</ds:datastoreItem>
</file>

<file path=customXml/itemProps2.xml><?xml version="1.0" encoding="utf-8"?>
<ds:datastoreItem xmlns:ds="http://schemas.openxmlformats.org/officeDocument/2006/customXml" ds:itemID="{A6393BED-762D-4FA3-96CF-866F426A04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2024DF7-0783-4549-86B7-A48B29FBA9C2}">
  <ds:schemaRefs>
    <ds:schemaRef ds:uri="6dc4bcd6-49db-4c07-9060-8acfc67cef9f"/>
    <ds:schemaRef ds:uri="http://schemas.microsoft.com/office/2006/documentManagement/types"/>
    <ds:schemaRef ds:uri="http://schemas.microsoft.com/office/2006/metadata/properties"/>
    <ds:schemaRef ds:uri="http://purl.org/dc/elements/1.1/"/>
    <ds:schemaRef ds:uri="http://schemas.microsoft.com/office/infopath/2007/PartnerControls"/>
    <ds:schemaRef ds:uri="http://purl.org/dc/terms/"/>
    <ds:schemaRef ds:uri="http://schemas.openxmlformats.org/package/2006/metadata/core-properties"/>
    <ds:schemaRef ds:uri="fb0879af-3eba-417a-a55a-ffe6dcd6ca77"/>
    <ds:schemaRef ds:uri="http://schemas.microsoft.com/sharepoint/v3"/>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Fun vacation presentation</Template>
  <TotalTime>0</TotalTime>
  <Words>2222</Words>
  <Application>Microsoft Office PowerPoint</Application>
  <PresentationFormat>Widescreen</PresentationFormat>
  <Paragraphs>319</Paragraphs>
  <Slides>27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Century Gothic</vt:lpstr>
      <vt:lpstr>Times New Roman</vt:lpstr>
      <vt:lpstr>Times New Roman Mon</vt:lpstr>
      <vt:lpstr>Wingdings</vt:lpstr>
      <vt:lpstr>Office Theme</vt:lpstr>
      <vt:lpstr>“Шилэн дансны тухай хуулийн хэрэгжилт”-д хийсэн нийцлийн аудитын дүн</vt:lpstr>
      <vt:lpstr>Шилэн дансны тухай хууль</vt:lpstr>
      <vt:lpstr>Мэдээлэл оруулах албан тушаалтан</vt:lpstr>
      <vt:lpstr>Мэдээлэл байршуулах хугацаа</vt:lpstr>
      <vt:lpstr>Мэдээлэл тавих хугацаа</vt:lpstr>
      <vt:lpstr>ХЯНАЛТ, ХАРИУЦЛАГА</vt:lpstr>
      <vt:lpstr>  Хуулийн хэрэгжилтэд хийсэн аудитууд</vt:lpstr>
      <vt:lpstr>  Хуулийн хэрэгжилтэд хийсэн аудитууд</vt:lpstr>
      <vt:lpstr>  Хуулийн хэрэгжилтэд хийсэн аудитууд</vt:lpstr>
      <vt:lpstr>  Хуулийн хэрэгжилтэд хийсэн аудитууд</vt:lpstr>
      <vt:lpstr>  Хуулийн хэрэгжилтэд хийсэн аудитууд</vt:lpstr>
      <vt:lpstr>Аудитын хамарсан хүрээ</vt:lpstr>
      <vt:lpstr>PowerPoint Presentation</vt:lpstr>
      <vt:lpstr>PowerPoint Presentation</vt:lpstr>
      <vt:lpstr>PowerPoint Presentation</vt:lpstr>
      <vt:lpstr>Аудитын дүн</vt:lpstr>
      <vt:lpstr>Албан шаардлага хүргүүлсэн-2018 оны 3 улирлаар</vt:lpstr>
      <vt:lpstr>Албан шаардлага хүргүүлсэн-2018 оны 4 улирлаар</vt:lpstr>
      <vt:lpstr>Анхаарах асуудал</vt:lpstr>
      <vt:lpstr>Анхаарах асуудал</vt:lpstr>
      <vt:lpstr>Анхаарах асуудал</vt:lpstr>
      <vt:lpstr>МЭДЭЭЛЛИЙН ИЛ ТОД БАЙДАЛ БА МЭДЭЭЛЭЛ АВАХ ЭРХИЙН ТУХАЙ ХУУЛЬ /2011 оны 6 дугаар сарын 16-ны өдөр/</vt:lpstr>
      <vt:lpstr>PowerPoint Presentation</vt:lpstr>
      <vt:lpstr>PowerPoint Presentation</vt:lpstr>
      <vt:lpstr>PowerPoint Presentation</vt:lpstr>
      <vt:lpstr>PowerPoint Presentation</vt:lpstr>
      <vt:lpstr>БАЯРЛАЛАА</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2018-09-19T00:33:29Z</dcterms:created>
  <dcterms:modified xsi:type="dcterms:W3CDTF">2019-05-15T08:27:25Z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0x010100DEEA25CC0A0AC24199CDC46C25B8B0BC</vt:lpwstr>
  </property>
</Properties>
</file>